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4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87FA1F-9DD3-49F2-8577-882EC59CAB9D}" type="datetimeFigureOut">
              <a:rPr lang="en-US" smtClean="0"/>
              <a:t>1/15/2020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62200" y="1143000"/>
            <a:ext cx="21336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053C6-6DC6-434C-931C-FA9E735282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3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43138" y="685800"/>
            <a:ext cx="23717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417959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-90" y="-385"/>
            <a:ext cx="6857866" cy="9904818"/>
            <a:chOff x="2973586" y="5250656"/>
            <a:chExt cx="2856819" cy="1606800"/>
          </a:xfrm>
        </p:grpSpPr>
        <p:sp>
          <p:nvSpPr>
            <p:cNvPr id="11" name="Google Shape;11;p2"/>
            <p:cNvSpPr/>
            <p:nvPr/>
          </p:nvSpPr>
          <p:spPr>
            <a:xfrm>
              <a:off x="2973586" y="6221960"/>
              <a:ext cx="2856819" cy="635496"/>
            </a:xfrm>
            <a:custGeom>
              <a:avLst/>
              <a:gdLst/>
              <a:ahLst/>
              <a:cxnLst/>
              <a:rect l="l" t="t" r="r" b="b"/>
              <a:pathLst>
                <a:path w="2856819" h="635496" extrusionOk="0">
                  <a:moveTo>
                    <a:pt x="0" y="636040"/>
                  </a:moveTo>
                  <a:lnTo>
                    <a:pt x="2856819" y="636040"/>
                  </a:lnTo>
                  <a:lnTo>
                    <a:pt x="2856819" y="0"/>
                  </a:lnTo>
                  <a:lnTo>
                    <a:pt x="0" y="503857"/>
                  </a:lnTo>
                  <a:lnTo>
                    <a:pt x="0" y="6360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2973586" y="6067738"/>
              <a:ext cx="642784" cy="385464"/>
            </a:xfrm>
            <a:custGeom>
              <a:avLst/>
              <a:gdLst/>
              <a:ahLst/>
              <a:cxnLst/>
              <a:rect l="l" t="t" r="r" b="b"/>
              <a:pathLst>
                <a:path w="642784" h="385464" extrusionOk="0">
                  <a:moveTo>
                    <a:pt x="0" y="113368"/>
                  </a:moveTo>
                  <a:lnTo>
                    <a:pt x="0" y="385724"/>
                  </a:lnTo>
                  <a:lnTo>
                    <a:pt x="642784" y="272355"/>
                  </a:lnTo>
                  <a:lnTo>
                    <a:pt x="642784" y="0"/>
                  </a:lnTo>
                  <a:lnTo>
                    <a:pt x="0" y="113368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3378302" y="5250656"/>
              <a:ext cx="1781048" cy="314027"/>
            </a:xfrm>
            <a:custGeom>
              <a:avLst/>
              <a:gdLst/>
              <a:ahLst/>
              <a:cxnLst/>
              <a:rect l="l" t="t" r="r" b="b"/>
              <a:pathLst>
                <a:path w="1781048" h="314027" extrusionOk="0">
                  <a:moveTo>
                    <a:pt x="238155" y="0"/>
                  </a:moveTo>
                  <a:lnTo>
                    <a:pt x="0" y="42004"/>
                  </a:lnTo>
                  <a:lnTo>
                    <a:pt x="0" y="314359"/>
                  </a:lnTo>
                  <a:lnTo>
                    <a:pt x="1782389" y="0"/>
                  </a:lnTo>
                  <a:lnTo>
                    <a:pt x="23815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4790344" y="5404894"/>
              <a:ext cx="1040060" cy="455414"/>
            </a:xfrm>
            <a:custGeom>
              <a:avLst/>
              <a:gdLst/>
              <a:ahLst/>
              <a:cxnLst/>
              <a:rect l="l" t="t" r="r" b="b"/>
              <a:pathLst>
                <a:path w="1040060" h="455414" extrusionOk="0">
                  <a:moveTo>
                    <a:pt x="1040061" y="0"/>
                  </a:moveTo>
                  <a:lnTo>
                    <a:pt x="0" y="184194"/>
                  </a:lnTo>
                  <a:lnTo>
                    <a:pt x="0" y="456550"/>
                  </a:lnTo>
                  <a:lnTo>
                    <a:pt x="1040061" y="272355"/>
                  </a:lnTo>
                  <a:lnTo>
                    <a:pt x="1040061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2973586" y="6263466"/>
              <a:ext cx="1077258" cy="461367"/>
            </a:xfrm>
            <a:custGeom>
              <a:avLst/>
              <a:gdLst/>
              <a:ahLst/>
              <a:cxnLst/>
              <a:rect l="l" t="t" r="r" b="b"/>
              <a:pathLst>
                <a:path w="1077258" h="461367" extrusionOk="0">
                  <a:moveTo>
                    <a:pt x="0" y="189996"/>
                  </a:moveTo>
                  <a:lnTo>
                    <a:pt x="0" y="462351"/>
                  </a:lnTo>
                  <a:lnTo>
                    <a:pt x="1077259" y="272355"/>
                  </a:lnTo>
                  <a:lnTo>
                    <a:pt x="1077259" y="0"/>
                  </a:lnTo>
                  <a:lnTo>
                    <a:pt x="0" y="18999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531332" y="5949605"/>
              <a:ext cx="299073" cy="324445"/>
            </a:xfrm>
            <a:custGeom>
              <a:avLst/>
              <a:gdLst/>
              <a:ahLst/>
              <a:cxnLst/>
              <a:rect l="l" t="t" r="r" b="b"/>
              <a:pathLst>
                <a:path w="299073" h="324445" extrusionOk="0">
                  <a:moveTo>
                    <a:pt x="299073" y="0"/>
                  </a:moveTo>
                  <a:lnTo>
                    <a:pt x="0" y="52748"/>
                  </a:lnTo>
                  <a:lnTo>
                    <a:pt x="0" y="325103"/>
                  </a:lnTo>
                  <a:lnTo>
                    <a:pt x="299073" y="272355"/>
                  </a:lnTo>
                  <a:lnTo>
                    <a:pt x="299073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3613394" y="5425142"/>
              <a:ext cx="557972" cy="370582"/>
            </a:xfrm>
            <a:custGeom>
              <a:avLst/>
              <a:gdLst/>
              <a:ahLst/>
              <a:cxnLst/>
              <a:rect l="l" t="t" r="r" b="b"/>
              <a:pathLst>
                <a:path w="557972" h="370582" extrusionOk="0">
                  <a:moveTo>
                    <a:pt x="0" y="98410"/>
                  </a:moveTo>
                  <a:lnTo>
                    <a:pt x="0" y="370765"/>
                  </a:lnTo>
                  <a:lnTo>
                    <a:pt x="557973" y="272355"/>
                  </a:lnTo>
                  <a:lnTo>
                    <a:pt x="557973" y="0"/>
                  </a:lnTo>
                  <a:lnTo>
                    <a:pt x="0" y="9841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5636975" y="5677250"/>
              <a:ext cx="193430" cy="305097"/>
            </a:xfrm>
            <a:custGeom>
              <a:avLst/>
              <a:gdLst/>
              <a:ahLst/>
              <a:cxnLst/>
              <a:rect l="l" t="t" r="r" b="b"/>
              <a:pathLst>
                <a:path w="193430" h="305097" extrusionOk="0">
                  <a:moveTo>
                    <a:pt x="193430" y="0"/>
                  </a:moveTo>
                  <a:lnTo>
                    <a:pt x="0" y="34116"/>
                  </a:lnTo>
                  <a:lnTo>
                    <a:pt x="0" y="306471"/>
                  </a:lnTo>
                  <a:lnTo>
                    <a:pt x="193430" y="272355"/>
                  </a:lnTo>
                  <a:lnTo>
                    <a:pt x="19343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Google Shape;19;p2"/>
          <p:cNvSpPr txBox="1">
            <a:spLocks noGrp="1"/>
          </p:cNvSpPr>
          <p:nvPr>
            <p:ph type="ctrTitle"/>
          </p:nvPr>
        </p:nvSpPr>
        <p:spPr>
          <a:xfrm>
            <a:off x="342900" y="1539345"/>
            <a:ext cx="4114800" cy="6128489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1pPr>
            <a:lvl2pPr lvl="1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2pPr>
            <a:lvl3pPr lvl="2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3pPr>
            <a:lvl4pPr lvl="3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4pPr>
            <a:lvl5pPr lvl="4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5pPr>
            <a:lvl6pPr lvl="5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6pPr>
            <a:lvl7pPr lvl="6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7pPr>
            <a:lvl8pPr lvl="7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8pPr>
            <a:lvl9pPr lvl="8">
              <a:spcBef>
                <a:spcPts val="0"/>
              </a:spcBef>
              <a:spcAft>
                <a:spcPts val="0"/>
              </a:spcAft>
              <a:buSzPts val="5800"/>
              <a:buNone/>
              <a:defRPr sz="435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79965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6" name="Google Shape;116;p11"/>
          <p:cNvGrpSpPr/>
          <p:nvPr/>
        </p:nvGrpSpPr>
        <p:grpSpPr>
          <a:xfrm>
            <a:off x="-90" y="1"/>
            <a:ext cx="6857866" cy="9908163"/>
            <a:chOff x="2973586" y="0"/>
            <a:chExt cx="2856819" cy="1607343"/>
          </a:xfrm>
        </p:grpSpPr>
        <p:sp>
          <p:nvSpPr>
            <p:cNvPr id="117" name="Google Shape;117;p11"/>
            <p:cNvSpPr/>
            <p:nvPr/>
          </p:nvSpPr>
          <p:spPr>
            <a:xfrm>
              <a:off x="2973586" y="0"/>
              <a:ext cx="2856819" cy="1607343"/>
            </a:xfrm>
            <a:custGeom>
              <a:avLst/>
              <a:gdLst/>
              <a:ahLst/>
              <a:cxnLst/>
              <a:rect l="l" t="t" r="r" b="b"/>
              <a:pathLst>
                <a:path w="2856819" h="1607343" extrusionOk="0">
                  <a:moveTo>
                    <a:pt x="0" y="1607344"/>
                  </a:moveTo>
                  <a:lnTo>
                    <a:pt x="2856819" y="1607344"/>
                  </a:lnTo>
                  <a:lnTo>
                    <a:pt x="2856819" y="0"/>
                  </a:lnTo>
                  <a:lnTo>
                    <a:pt x="2854505" y="0"/>
                  </a:lnTo>
                  <a:lnTo>
                    <a:pt x="0" y="503447"/>
                  </a:lnTo>
                  <a:lnTo>
                    <a:pt x="0" y="16073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2973586" y="278850"/>
              <a:ext cx="319904" cy="223242"/>
            </a:xfrm>
            <a:custGeom>
              <a:avLst/>
              <a:gdLst/>
              <a:ahLst/>
              <a:cxnLst/>
              <a:rect l="l" t="t" r="r" b="b"/>
              <a:pathLst>
                <a:path w="319904" h="223242" extrusionOk="0">
                  <a:moveTo>
                    <a:pt x="0" y="56421"/>
                  </a:moveTo>
                  <a:lnTo>
                    <a:pt x="0" y="224597"/>
                  </a:lnTo>
                  <a:lnTo>
                    <a:pt x="319904" y="168176"/>
                  </a:lnTo>
                  <a:lnTo>
                    <a:pt x="319904" y="0"/>
                  </a:lnTo>
                  <a:lnTo>
                    <a:pt x="0" y="56421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9" name="Google Shape;119;p11"/>
            <p:cNvSpPr/>
            <p:nvPr/>
          </p:nvSpPr>
          <p:spPr>
            <a:xfrm>
              <a:off x="4446633" y="0"/>
              <a:ext cx="1380795" cy="242589"/>
            </a:xfrm>
            <a:custGeom>
              <a:avLst/>
              <a:gdLst/>
              <a:ahLst/>
              <a:cxnLst/>
              <a:rect l="l" t="t" r="r" b="b"/>
              <a:pathLst>
                <a:path w="1380795" h="242589" extrusionOk="0">
                  <a:moveTo>
                    <a:pt x="427914" y="0"/>
                  </a:moveTo>
                  <a:lnTo>
                    <a:pt x="0" y="75471"/>
                  </a:lnTo>
                  <a:lnTo>
                    <a:pt x="0" y="243647"/>
                  </a:lnTo>
                  <a:lnTo>
                    <a:pt x="1381458" y="0"/>
                  </a:lnTo>
                  <a:lnTo>
                    <a:pt x="427914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0" name="Google Shape;120;p11"/>
            <p:cNvSpPr/>
            <p:nvPr/>
          </p:nvSpPr>
          <p:spPr>
            <a:xfrm>
              <a:off x="2973586" y="131406"/>
              <a:ext cx="202358" cy="202406"/>
            </a:xfrm>
            <a:custGeom>
              <a:avLst/>
              <a:gdLst/>
              <a:ahLst/>
              <a:cxnLst/>
              <a:rect l="l" t="t" r="r" b="b"/>
              <a:pathLst>
                <a:path w="202358" h="202406" extrusionOk="0">
                  <a:moveTo>
                    <a:pt x="0" y="35689"/>
                  </a:moveTo>
                  <a:lnTo>
                    <a:pt x="0" y="203865"/>
                  </a:lnTo>
                  <a:lnTo>
                    <a:pt x="202358" y="168176"/>
                  </a:lnTo>
                  <a:lnTo>
                    <a:pt x="202358" y="0"/>
                  </a:lnTo>
                  <a:lnTo>
                    <a:pt x="0" y="356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1" name="Google Shape;121;p11"/>
            <p:cNvSpPr/>
            <p:nvPr/>
          </p:nvSpPr>
          <p:spPr>
            <a:xfrm>
              <a:off x="3669936" y="0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22" name="Google Shape;122;p11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3934420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 background">
  <p:cSld name="Image background"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4" name="Google Shape;124;p12"/>
          <p:cNvGrpSpPr/>
          <p:nvPr/>
        </p:nvGrpSpPr>
        <p:grpSpPr>
          <a:xfrm>
            <a:off x="-178" y="-385"/>
            <a:ext cx="6857866" cy="9905619"/>
            <a:chOff x="6316957" y="5250656"/>
            <a:chExt cx="2856819" cy="1606930"/>
          </a:xfrm>
        </p:grpSpPr>
        <p:sp>
          <p:nvSpPr>
            <p:cNvPr id="125" name="Google Shape;125;p12"/>
            <p:cNvSpPr/>
            <p:nvPr/>
          </p:nvSpPr>
          <p:spPr>
            <a:xfrm>
              <a:off x="6316957" y="6351571"/>
              <a:ext cx="2856819" cy="506015"/>
            </a:xfrm>
            <a:custGeom>
              <a:avLst/>
              <a:gdLst/>
              <a:ahLst/>
              <a:cxnLst/>
              <a:rect l="l" t="t" r="r" b="b"/>
              <a:pathLst>
                <a:path w="2856819" h="506015" extrusionOk="0">
                  <a:moveTo>
                    <a:pt x="0" y="506429"/>
                  </a:moveTo>
                  <a:lnTo>
                    <a:pt x="2856819" y="506429"/>
                  </a:lnTo>
                  <a:lnTo>
                    <a:pt x="2856819" y="0"/>
                  </a:lnTo>
                  <a:lnTo>
                    <a:pt x="0" y="503856"/>
                  </a:lnTo>
                  <a:lnTo>
                    <a:pt x="0" y="5064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6" name="Google Shape;126;p12"/>
            <p:cNvSpPr/>
            <p:nvPr/>
          </p:nvSpPr>
          <p:spPr>
            <a:xfrm>
              <a:off x="7306428" y="5250656"/>
              <a:ext cx="1434361" cy="253007"/>
            </a:xfrm>
            <a:custGeom>
              <a:avLst/>
              <a:gdLst/>
              <a:ahLst/>
              <a:cxnLst/>
              <a:rect l="l" t="t" r="r" b="b"/>
              <a:pathLst>
                <a:path w="1434361" h="253007" extrusionOk="0">
                  <a:moveTo>
                    <a:pt x="481099" y="0"/>
                  </a:moveTo>
                  <a:lnTo>
                    <a:pt x="0" y="84851"/>
                  </a:lnTo>
                  <a:lnTo>
                    <a:pt x="0" y="253027"/>
                  </a:lnTo>
                  <a:lnTo>
                    <a:pt x="1434642" y="0"/>
                  </a:lnTo>
                  <a:lnTo>
                    <a:pt x="48109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7" name="Google Shape;127;p12"/>
            <p:cNvSpPr/>
            <p:nvPr/>
          </p:nvSpPr>
          <p:spPr>
            <a:xfrm>
              <a:off x="6316957" y="6512738"/>
              <a:ext cx="989471" cy="342304"/>
            </a:xfrm>
            <a:custGeom>
              <a:avLst/>
              <a:gdLst/>
              <a:ahLst/>
              <a:cxnLst/>
              <a:rect l="l" t="t" r="r" b="b"/>
              <a:pathLst>
                <a:path w="989471" h="342304" extrusionOk="0">
                  <a:moveTo>
                    <a:pt x="0" y="174513"/>
                  </a:moveTo>
                  <a:lnTo>
                    <a:pt x="0" y="342688"/>
                  </a:lnTo>
                  <a:lnTo>
                    <a:pt x="989471" y="168176"/>
                  </a:lnTo>
                  <a:lnTo>
                    <a:pt x="989471" y="0"/>
                  </a:lnTo>
                  <a:lnTo>
                    <a:pt x="0" y="174513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8" name="Google Shape;128;p12"/>
            <p:cNvSpPr/>
            <p:nvPr/>
          </p:nvSpPr>
          <p:spPr>
            <a:xfrm>
              <a:off x="8885118" y="6183395"/>
              <a:ext cx="288657" cy="218777"/>
            </a:xfrm>
            <a:custGeom>
              <a:avLst/>
              <a:gdLst/>
              <a:ahLst/>
              <a:cxnLst/>
              <a:rect l="l" t="t" r="r" b="b"/>
              <a:pathLst>
                <a:path w="288657" h="218777" extrusionOk="0">
                  <a:moveTo>
                    <a:pt x="288658" y="0"/>
                  </a:moveTo>
                  <a:lnTo>
                    <a:pt x="0" y="50911"/>
                  </a:lnTo>
                  <a:lnTo>
                    <a:pt x="0" y="219087"/>
                  </a:lnTo>
                  <a:lnTo>
                    <a:pt x="288658" y="168176"/>
                  </a:lnTo>
                  <a:lnTo>
                    <a:pt x="28865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29" name="Google Shape;129;p12"/>
            <p:cNvSpPr/>
            <p:nvPr/>
          </p:nvSpPr>
          <p:spPr>
            <a:xfrm>
              <a:off x="6316957" y="6431950"/>
              <a:ext cx="493991" cy="254496"/>
            </a:xfrm>
            <a:custGeom>
              <a:avLst/>
              <a:gdLst/>
              <a:ahLst/>
              <a:cxnLst/>
              <a:rect l="l" t="t" r="r" b="b"/>
              <a:pathLst>
                <a:path w="493991" h="254496" extrusionOk="0">
                  <a:moveTo>
                    <a:pt x="0" y="87125"/>
                  </a:moveTo>
                  <a:lnTo>
                    <a:pt x="0" y="255301"/>
                  </a:lnTo>
                  <a:lnTo>
                    <a:pt x="493992" y="168176"/>
                  </a:lnTo>
                  <a:lnTo>
                    <a:pt x="493992" y="0"/>
                  </a:lnTo>
                  <a:lnTo>
                    <a:pt x="0" y="871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0" name="Google Shape;130;p12"/>
            <p:cNvSpPr/>
            <p:nvPr/>
          </p:nvSpPr>
          <p:spPr>
            <a:xfrm>
              <a:off x="9029447" y="6015219"/>
              <a:ext cx="144328" cy="193476"/>
            </a:xfrm>
            <a:custGeom>
              <a:avLst/>
              <a:gdLst/>
              <a:ahLst/>
              <a:cxnLst/>
              <a:rect l="l" t="t" r="r" b="b"/>
              <a:pathLst>
                <a:path w="144328" h="193476" extrusionOk="0">
                  <a:moveTo>
                    <a:pt x="144329" y="0"/>
                  </a:moveTo>
                  <a:lnTo>
                    <a:pt x="0" y="25456"/>
                  </a:lnTo>
                  <a:lnTo>
                    <a:pt x="0" y="193632"/>
                  </a:lnTo>
                  <a:lnTo>
                    <a:pt x="144329" y="168176"/>
                  </a:lnTo>
                  <a:lnTo>
                    <a:pt x="144329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1" name="Google Shape;131;p12"/>
            <p:cNvSpPr/>
            <p:nvPr/>
          </p:nvSpPr>
          <p:spPr>
            <a:xfrm>
              <a:off x="8224479" y="5847043"/>
              <a:ext cx="949297" cy="334863"/>
            </a:xfrm>
            <a:custGeom>
              <a:avLst/>
              <a:gdLst/>
              <a:ahLst/>
              <a:cxnLst/>
              <a:rect l="l" t="t" r="r" b="b"/>
              <a:pathLst>
                <a:path w="949297" h="334863" extrusionOk="0">
                  <a:moveTo>
                    <a:pt x="949297" y="0"/>
                  </a:moveTo>
                  <a:lnTo>
                    <a:pt x="0" y="167427"/>
                  </a:lnTo>
                  <a:lnTo>
                    <a:pt x="0" y="335603"/>
                  </a:lnTo>
                  <a:lnTo>
                    <a:pt x="949297" y="168176"/>
                  </a:lnTo>
                  <a:lnTo>
                    <a:pt x="949297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2" name="Google Shape;132;p12"/>
            <p:cNvSpPr/>
            <p:nvPr/>
          </p:nvSpPr>
          <p:spPr>
            <a:xfrm>
              <a:off x="6677035" y="5840035"/>
              <a:ext cx="629392" cy="278308"/>
            </a:xfrm>
            <a:custGeom>
              <a:avLst/>
              <a:gdLst/>
              <a:ahLst/>
              <a:cxnLst/>
              <a:rect l="l" t="t" r="r" b="b"/>
              <a:pathLst>
                <a:path w="629392" h="278308" extrusionOk="0">
                  <a:moveTo>
                    <a:pt x="0" y="111005"/>
                  </a:moveTo>
                  <a:lnTo>
                    <a:pt x="0" y="279181"/>
                  </a:lnTo>
                  <a:lnTo>
                    <a:pt x="629393" y="168176"/>
                  </a:lnTo>
                  <a:lnTo>
                    <a:pt x="629393" y="0"/>
                  </a:lnTo>
                  <a:lnTo>
                    <a:pt x="0" y="11100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3" name="Google Shape;133;p12"/>
            <p:cNvSpPr/>
            <p:nvPr/>
          </p:nvSpPr>
          <p:spPr>
            <a:xfrm>
              <a:off x="6316957" y="5716734"/>
              <a:ext cx="735035" cy="297656"/>
            </a:xfrm>
            <a:custGeom>
              <a:avLst/>
              <a:gdLst/>
              <a:ahLst/>
              <a:cxnLst/>
              <a:rect l="l" t="t" r="r" b="b"/>
              <a:pathLst>
                <a:path w="735035" h="297656" extrusionOk="0">
                  <a:moveTo>
                    <a:pt x="0" y="129638"/>
                  </a:moveTo>
                  <a:lnTo>
                    <a:pt x="0" y="297814"/>
                  </a:lnTo>
                  <a:lnTo>
                    <a:pt x="735036" y="168176"/>
                  </a:lnTo>
                  <a:lnTo>
                    <a:pt x="735036" y="0"/>
                  </a:lnTo>
                  <a:lnTo>
                    <a:pt x="0" y="1296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34" name="Google Shape;134;p12"/>
            <p:cNvSpPr/>
            <p:nvPr/>
          </p:nvSpPr>
          <p:spPr>
            <a:xfrm>
              <a:off x="8703591" y="5342516"/>
              <a:ext cx="470184" cy="250031"/>
            </a:xfrm>
            <a:custGeom>
              <a:avLst/>
              <a:gdLst/>
              <a:ahLst/>
              <a:cxnLst/>
              <a:rect l="l" t="t" r="r" b="b"/>
              <a:pathLst>
                <a:path w="470184" h="250031" extrusionOk="0">
                  <a:moveTo>
                    <a:pt x="470185" y="0"/>
                  </a:moveTo>
                  <a:lnTo>
                    <a:pt x="0" y="82927"/>
                  </a:lnTo>
                  <a:lnTo>
                    <a:pt x="0" y="251103"/>
                  </a:lnTo>
                  <a:lnTo>
                    <a:pt x="470185" y="168176"/>
                  </a:lnTo>
                  <a:lnTo>
                    <a:pt x="4701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35" name="Google Shape;135;p12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>
                <a:solidFill>
                  <a:srgbClr val="FFFFFF"/>
                </a:solidFill>
              </a:defRPr>
            </a:lvl1pPr>
            <a:lvl2pPr lvl="1" rtl="0">
              <a:buNone/>
              <a:defRPr>
                <a:solidFill>
                  <a:srgbClr val="FFFFFF"/>
                </a:solidFill>
              </a:defRPr>
            </a:lvl2pPr>
            <a:lvl3pPr lvl="2" rtl="0">
              <a:buNone/>
              <a:defRPr>
                <a:solidFill>
                  <a:srgbClr val="FFFFFF"/>
                </a:solidFill>
              </a:defRPr>
            </a:lvl3pPr>
            <a:lvl4pPr lvl="3" rtl="0">
              <a:buNone/>
              <a:defRPr>
                <a:solidFill>
                  <a:srgbClr val="FFFFFF"/>
                </a:solidFill>
              </a:defRPr>
            </a:lvl4pPr>
            <a:lvl5pPr lvl="4" rtl="0">
              <a:buNone/>
              <a:defRPr>
                <a:solidFill>
                  <a:srgbClr val="FFFFFF"/>
                </a:solidFill>
              </a:defRPr>
            </a:lvl5pPr>
            <a:lvl6pPr lvl="5" rtl="0">
              <a:buNone/>
              <a:defRPr>
                <a:solidFill>
                  <a:srgbClr val="FFFFFF"/>
                </a:solidFill>
              </a:defRPr>
            </a:lvl6pPr>
            <a:lvl7pPr lvl="6" rtl="0">
              <a:buNone/>
              <a:defRPr>
                <a:solidFill>
                  <a:srgbClr val="FFFFFF"/>
                </a:solidFill>
              </a:defRPr>
            </a:lvl7pPr>
            <a:lvl8pPr lvl="7" rtl="0">
              <a:buNone/>
              <a:defRPr>
                <a:solidFill>
                  <a:srgbClr val="FFFFFF"/>
                </a:solidFill>
              </a:defRPr>
            </a:lvl8pPr>
            <a:lvl9pPr lvl="8" rtl="0">
              <a:buNone/>
              <a:defRPr>
                <a:solidFill>
                  <a:srgbClr val="FFFFFF"/>
                </a:solidFill>
              </a:defRPr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2407924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Subtitle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oogle Shape;21;p3"/>
          <p:cNvGrpSpPr/>
          <p:nvPr/>
        </p:nvGrpSpPr>
        <p:grpSpPr>
          <a:xfrm>
            <a:off x="-90" y="-385"/>
            <a:ext cx="6857866" cy="9904818"/>
            <a:chOff x="2973586" y="5250656"/>
            <a:chExt cx="2856819" cy="1606800"/>
          </a:xfrm>
        </p:grpSpPr>
        <p:sp>
          <p:nvSpPr>
            <p:cNvPr id="22" name="Google Shape;22;p3"/>
            <p:cNvSpPr/>
            <p:nvPr/>
          </p:nvSpPr>
          <p:spPr>
            <a:xfrm>
              <a:off x="2973586" y="6221960"/>
              <a:ext cx="2856819" cy="635496"/>
            </a:xfrm>
            <a:custGeom>
              <a:avLst/>
              <a:gdLst/>
              <a:ahLst/>
              <a:cxnLst/>
              <a:rect l="l" t="t" r="r" b="b"/>
              <a:pathLst>
                <a:path w="2856819" h="635496" extrusionOk="0">
                  <a:moveTo>
                    <a:pt x="0" y="636040"/>
                  </a:moveTo>
                  <a:lnTo>
                    <a:pt x="2856819" y="636040"/>
                  </a:lnTo>
                  <a:lnTo>
                    <a:pt x="2856819" y="0"/>
                  </a:lnTo>
                  <a:lnTo>
                    <a:pt x="0" y="503857"/>
                  </a:lnTo>
                  <a:lnTo>
                    <a:pt x="0" y="63604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3" name="Google Shape;23;p3"/>
            <p:cNvSpPr/>
            <p:nvPr/>
          </p:nvSpPr>
          <p:spPr>
            <a:xfrm>
              <a:off x="2973586" y="6067738"/>
              <a:ext cx="642784" cy="385464"/>
            </a:xfrm>
            <a:custGeom>
              <a:avLst/>
              <a:gdLst/>
              <a:ahLst/>
              <a:cxnLst/>
              <a:rect l="l" t="t" r="r" b="b"/>
              <a:pathLst>
                <a:path w="642784" h="385464" extrusionOk="0">
                  <a:moveTo>
                    <a:pt x="0" y="113368"/>
                  </a:moveTo>
                  <a:lnTo>
                    <a:pt x="0" y="385724"/>
                  </a:lnTo>
                  <a:lnTo>
                    <a:pt x="642784" y="272355"/>
                  </a:lnTo>
                  <a:lnTo>
                    <a:pt x="642784" y="0"/>
                  </a:lnTo>
                  <a:lnTo>
                    <a:pt x="0" y="113368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4" name="Google Shape;24;p3"/>
            <p:cNvSpPr/>
            <p:nvPr/>
          </p:nvSpPr>
          <p:spPr>
            <a:xfrm>
              <a:off x="3378302" y="5250656"/>
              <a:ext cx="1781048" cy="314027"/>
            </a:xfrm>
            <a:custGeom>
              <a:avLst/>
              <a:gdLst/>
              <a:ahLst/>
              <a:cxnLst/>
              <a:rect l="l" t="t" r="r" b="b"/>
              <a:pathLst>
                <a:path w="1781048" h="314027" extrusionOk="0">
                  <a:moveTo>
                    <a:pt x="238155" y="0"/>
                  </a:moveTo>
                  <a:lnTo>
                    <a:pt x="0" y="42004"/>
                  </a:lnTo>
                  <a:lnTo>
                    <a:pt x="0" y="314359"/>
                  </a:lnTo>
                  <a:lnTo>
                    <a:pt x="1782389" y="0"/>
                  </a:lnTo>
                  <a:lnTo>
                    <a:pt x="23815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5" name="Google Shape;25;p3"/>
            <p:cNvSpPr/>
            <p:nvPr/>
          </p:nvSpPr>
          <p:spPr>
            <a:xfrm>
              <a:off x="4790344" y="5404894"/>
              <a:ext cx="1040060" cy="455414"/>
            </a:xfrm>
            <a:custGeom>
              <a:avLst/>
              <a:gdLst/>
              <a:ahLst/>
              <a:cxnLst/>
              <a:rect l="l" t="t" r="r" b="b"/>
              <a:pathLst>
                <a:path w="1040060" h="455414" extrusionOk="0">
                  <a:moveTo>
                    <a:pt x="1040061" y="0"/>
                  </a:moveTo>
                  <a:lnTo>
                    <a:pt x="0" y="184194"/>
                  </a:lnTo>
                  <a:lnTo>
                    <a:pt x="0" y="456550"/>
                  </a:lnTo>
                  <a:lnTo>
                    <a:pt x="1040061" y="272355"/>
                  </a:lnTo>
                  <a:lnTo>
                    <a:pt x="1040061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6" name="Google Shape;26;p3"/>
            <p:cNvSpPr/>
            <p:nvPr/>
          </p:nvSpPr>
          <p:spPr>
            <a:xfrm>
              <a:off x="2973586" y="6263466"/>
              <a:ext cx="1077258" cy="461367"/>
            </a:xfrm>
            <a:custGeom>
              <a:avLst/>
              <a:gdLst/>
              <a:ahLst/>
              <a:cxnLst/>
              <a:rect l="l" t="t" r="r" b="b"/>
              <a:pathLst>
                <a:path w="1077258" h="461367" extrusionOk="0">
                  <a:moveTo>
                    <a:pt x="0" y="189996"/>
                  </a:moveTo>
                  <a:lnTo>
                    <a:pt x="0" y="462351"/>
                  </a:lnTo>
                  <a:lnTo>
                    <a:pt x="1077259" y="272355"/>
                  </a:lnTo>
                  <a:lnTo>
                    <a:pt x="1077259" y="0"/>
                  </a:lnTo>
                  <a:lnTo>
                    <a:pt x="0" y="189996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7" name="Google Shape;27;p3"/>
            <p:cNvSpPr/>
            <p:nvPr/>
          </p:nvSpPr>
          <p:spPr>
            <a:xfrm>
              <a:off x="5531332" y="5949605"/>
              <a:ext cx="299073" cy="324445"/>
            </a:xfrm>
            <a:custGeom>
              <a:avLst/>
              <a:gdLst/>
              <a:ahLst/>
              <a:cxnLst/>
              <a:rect l="l" t="t" r="r" b="b"/>
              <a:pathLst>
                <a:path w="299073" h="324445" extrusionOk="0">
                  <a:moveTo>
                    <a:pt x="299073" y="0"/>
                  </a:moveTo>
                  <a:lnTo>
                    <a:pt x="0" y="52748"/>
                  </a:lnTo>
                  <a:lnTo>
                    <a:pt x="0" y="325103"/>
                  </a:lnTo>
                  <a:lnTo>
                    <a:pt x="299073" y="272355"/>
                  </a:lnTo>
                  <a:lnTo>
                    <a:pt x="299073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8" name="Google Shape;28;p3"/>
            <p:cNvSpPr/>
            <p:nvPr/>
          </p:nvSpPr>
          <p:spPr>
            <a:xfrm>
              <a:off x="3613394" y="5425142"/>
              <a:ext cx="557972" cy="370582"/>
            </a:xfrm>
            <a:custGeom>
              <a:avLst/>
              <a:gdLst/>
              <a:ahLst/>
              <a:cxnLst/>
              <a:rect l="l" t="t" r="r" b="b"/>
              <a:pathLst>
                <a:path w="557972" h="370582" extrusionOk="0">
                  <a:moveTo>
                    <a:pt x="0" y="98410"/>
                  </a:moveTo>
                  <a:lnTo>
                    <a:pt x="0" y="370765"/>
                  </a:lnTo>
                  <a:lnTo>
                    <a:pt x="557973" y="272355"/>
                  </a:lnTo>
                  <a:lnTo>
                    <a:pt x="557973" y="0"/>
                  </a:lnTo>
                  <a:lnTo>
                    <a:pt x="0" y="9841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29" name="Google Shape;29;p3"/>
            <p:cNvSpPr/>
            <p:nvPr/>
          </p:nvSpPr>
          <p:spPr>
            <a:xfrm>
              <a:off x="5636975" y="5677250"/>
              <a:ext cx="193430" cy="305097"/>
            </a:xfrm>
            <a:custGeom>
              <a:avLst/>
              <a:gdLst/>
              <a:ahLst/>
              <a:cxnLst/>
              <a:rect l="l" t="t" r="r" b="b"/>
              <a:pathLst>
                <a:path w="193430" h="305097" extrusionOk="0">
                  <a:moveTo>
                    <a:pt x="193430" y="0"/>
                  </a:moveTo>
                  <a:lnTo>
                    <a:pt x="0" y="34116"/>
                  </a:lnTo>
                  <a:lnTo>
                    <a:pt x="0" y="306471"/>
                  </a:lnTo>
                  <a:lnTo>
                    <a:pt x="193430" y="272355"/>
                  </a:lnTo>
                  <a:lnTo>
                    <a:pt x="19343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30" name="Google Shape;30;p3"/>
          <p:cNvSpPr txBox="1">
            <a:spLocks noGrp="1"/>
          </p:cNvSpPr>
          <p:nvPr>
            <p:ph type="ctrTitle"/>
          </p:nvPr>
        </p:nvSpPr>
        <p:spPr>
          <a:xfrm>
            <a:off x="342900" y="2755903"/>
            <a:ext cx="4114800" cy="2233689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1pPr>
            <a:lvl2pPr lvl="1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2pPr>
            <a:lvl3pPr lvl="2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3pPr>
            <a:lvl4pPr lvl="3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4pPr>
            <a:lvl5pPr lvl="4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5pPr>
            <a:lvl6pPr lvl="5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6pPr>
            <a:lvl7pPr lvl="6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7pPr>
            <a:lvl8pPr lvl="7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8pPr>
            <a:lvl9pPr lvl="8" rtl="0">
              <a:spcBef>
                <a:spcPts val="0"/>
              </a:spcBef>
              <a:spcAft>
                <a:spcPts val="0"/>
              </a:spcAft>
              <a:buSzPts val="4400"/>
              <a:buNone/>
              <a:defRPr sz="3300"/>
            </a:lvl9pPr>
          </a:lstStyle>
          <a:p>
            <a:endParaRPr/>
          </a:p>
        </p:txBody>
      </p:sp>
      <p:sp>
        <p:nvSpPr>
          <p:cNvPr id="31" name="Google Shape;31;p3"/>
          <p:cNvSpPr txBox="1">
            <a:spLocks noGrp="1"/>
          </p:cNvSpPr>
          <p:nvPr>
            <p:ph type="subTitle" idx="1"/>
          </p:nvPr>
        </p:nvSpPr>
        <p:spPr>
          <a:xfrm>
            <a:off x="342900" y="5322975"/>
            <a:ext cx="4114800" cy="1511467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None/>
              <a:defRPr>
                <a:solidFill>
                  <a:srgbClr val="FFFFFF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None/>
              <a:defRPr sz="225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96415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>
  <p:cSld name="Quote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" name="Google Shape;33;p4"/>
          <p:cNvGrpSpPr/>
          <p:nvPr/>
        </p:nvGrpSpPr>
        <p:grpSpPr>
          <a:xfrm>
            <a:off x="-178" y="-385"/>
            <a:ext cx="6857866" cy="9905619"/>
            <a:chOff x="6316957" y="5250656"/>
            <a:chExt cx="2856819" cy="1606930"/>
          </a:xfrm>
        </p:grpSpPr>
        <p:sp>
          <p:nvSpPr>
            <p:cNvPr id="34" name="Google Shape;34;p4"/>
            <p:cNvSpPr/>
            <p:nvPr/>
          </p:nvSpPr>
          <p:spPr>
            <a:xfrm>
              <a:off x="6316957" y="6351571"/>
              <a:ext cx="2856819" cy="506015"/>
            </a:xfrm>
            <a:custGeom>
              <a:avLst/>
              <a:gdLst/>
              <a:ahLst/>
              <a:cxnLst/>
              <a:rect l="l" t="t" r="r" b="b"/>
              <a:pathLst>
                <a:path w="2856819" h="506015" extrusionOk="0">
                  <a:moveTo>
                    <a:pt x="0" y="506429"/>
                  </a:moveTo>
                  <a:lnTo>
                    <a:pt x="2856819" y="506429"/>
                  </a:lnTo>
                  <a:lnTo>
                    <a:pt x="2856819" y="0"/>
                  </a:lnTo>
                  <a:lnTo>
                    <a:pt x="0" y="503856"/>
                  </a:lnTo>
                  <a:lnTo>
                    <a:pt x="0" y="5064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5" name="Google Shape;35;p4"/>
            <p:cNvSpPr/>
            <p:nvPr/>
          </p:nvSpPr>
          <p:spPr>
            <a:xfrm>
              <a:off x="7306428" y="5250656"/>
              <a:ext cx="1434361" cy="253007"/>
            </a:xfrm>
            <a:custGeom>
              <a:avLst/>
              <a:gdLst/>
              <a:ahLst/>
              <a:cxnLst/>
              <a:rect l="l" t="t" r="r" b="b"/>
              <a:pathLst>
                <a:path w="1434361" h="253007" extrusionOk="0">
                  <a:moveTo>
                    <a:pt x="481099" y="0"/>
                  </a:moveTo>
                  <a:lnTo>
                    <a:pt x="0" y="84851"/>
                  </a:lnTo>
                  <a:lnTo>
                    <a:pt x="0" y="253027"/>
                  </a:lnTo>
                  <a:lnTo>
                    <a:pt x="1434642" y="0"/>
                  </a:lnTo>
                  <a:lnTo>
                    <a:pt x="481099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6" name="Google Shape;36;p4"/>
            <p:cNvSpPr/>
            <p:nvPr/>
          </p:nvSpPr>
          <p:spPr>
            <a:xfrm>
              <a:off x="6316957" y="6512738"/>
              <a:ext cx="989471" cy="342304"/>
            </a:xfrm>
            <a:custGeom>
              <a:avLst/>
              <a:gdLst/>
              <a:ahLst/>
              <a:cxnLst/>
              <a:rect l="l" t="t" r="r" b="b"/>
              <a:pathLst>
                <a:path w="989471" h="342304" extrusionOk="0">
                  <a:moveTo>
                    <a:pt x="0" y="174513"/>
                  </a:moveTo>
                  <a:lnTo>
                    <a:pt x="0" y="342688"/>
                  </a:lnTo>
                  <a:lnTo>
                    <a:pt x="989471" y="168176"/>
                  </a:lnTo>
                  <a:lnTo>
                    <a:pt x="989471" y="0"/>
                  </a:lnTo>
                  <a:lnTo>
                    <a:pt x="0" y="174513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7" name="Google Shape;37;p4"/>
            <p:cNvSpPr/>
            <p:nvPr/>
          </p:nvSpPr>
          <p:spPr>
            <a:xfrm>
              <a:off x="8885118" y="6183395"/>
              <a:ext cx="288657" cy="218777"/>
            </a:xfrm>
            <a:custGeom>
              <a:avLst/>
              <a:gdLst/>
              <a:ahLst/>
              <a:cxnLst/>
              <a:rect l="l" t="t" r="r" b="b"/>
              <a:pathLst>
                <a:path w="288657" h="218777" extrusionOk="0">
                  <a:moveTo>
                    <a:pt x="288658" y="0"/>
                  </a:moveTo>
                  <a:lnTo>
                    <a:pt x="0" y="50911"/>
                  </a:lnTo>
                  <a:lnTo>
                    <a:pt x="0" y="219087"/>
                  </a:lnTo>
                  <a:lnTo>
                    <a:pt x="288658" y="168176"/>
                  </a:lnTo>
                  <a:lnTo>
                    <a:pt x="28865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8" name="Google Shape;38;p4"/>
            <p:cNvSpPr/>
            <p:nvPr/>
          </p:nvSpPr>
          <p:spPr>
            <a:xfrm>
              <a:off x="6316957" y="6431950"/>
              <a:ext cx="493991" cy="254496"/>
            </a:xfrm>
            <a:custGeom>
              <a:avLst/>
              <a:gdLst/>
              <a:ahLst/>
              <a:cxnLst/>
              <a:rect l="l" t="t" r="r" b="b"/>
              <a:pathLst>
                <a:path w="493991" h="254496" extrusionOk="0">
                  <a:moveTo>
                    <a:pt x="0" y="87125"/>
                  </a:moveTo>
                  <a:lnTo>
                    <a:pt x="0" y="255301"/>
                  </a:lnTo>
                  <a:lnTo>
                    <a:pt x="493992" y="168176"/>
                  </a:lnTo>
                  <a:lnTo>
                    <a:pt x="493992" y="0"/>
                  </a:lnTo>
                  <a:lnTo>
                    <a:pt x="0" y="871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39" name="Google Shape;39;p4"/>
            <p:cNvSpPr/>
            <p:nvPr/>
          </p:nvSpPr>
          <p:spPr>
            <a:xfrm>
              <a:off x="9029447" y="6015219"/>
              <a:ext cx="144328" cy="193476"/>
            </a:xfrm>
            <a:custGeom>
              <a:avLst/>
              <a:gdLst/>
              <a:ahLst/>
              <a:cxnLst/>
              <a:rect l="l" t="t" r="r" b="b"/>
              <a:pathLst>
                <a:path w="144328" h="193476" extrusionOk="0">
                  <a:moveTo>
                    <a:pt x="144329" y="0"/>
                  </a:moveTo>
                  <a:lnTo>
                    <a:pt x="0" y="25456"/>
                  </a:lnTo>
                  <a:lnTo>
                    <a:pt x="0" y="193632"/>
                  </a:lnTo>
                  <a:lnTo>
                    <a:pt x="144329" y="168176"/>
                  </a:lnTo>
                  <a:lnTo>
                    <a:pt x="144329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0" name="Google Shape;40;p4"/>
            <p:cNvSpPr/>
            <p:nvPr/>
          </p:nvSpPr>
          <p:spPr>
            <a:xfrm>
              <a:off x="8224479" y="5847043"/>
              <a:ext cx="949297" cy="334863"/>
            </a:xfrm>
            <a:custGeom>
              <a:avLst/>
              <a:gdLst/>
              <a:ahLst/>
              <a:cxnLst/>
              <a:rect l="l" t="t" r="r" b="b"/>
              <a:pathLst>
                <a:path w="949297" h="334863" extrusionOk="0">
                  <a:moveTo>
                    <a:pt x="949297" y="0"/>
                  </a:moveTo>
                  <a:lnTo>
                    <a:pt x="0" y="167427"/>
                  </a:lnTo>
                  <a:lnTo>
                    <a:pt x="0" y="335603"/>
                  </a:lnTo>
                  <a:lnTo>
                    <a:pt x="949297" y="168176"/>
                  </a:lnTo>
                  <a:lnTo>
                    <a:pt x="949297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1" name="Google Shape;41;p4"/>
            <p:cNvSpPr/>
            <p:nvPr/>
          </p:nvSpPr>
          <p:spPr>
            <a:xfrm>
              <a:off x="6677035" y="5840035"/>
              <a:ext cx="629392" cy="278308"/>
            </a:xfrm>
            <a:custGeom>
              <a:avLst/>
              <a:gdLst/>
              <a:ahLst/>
              <a:cxnLst/>
              <a:rect l="l" t="t" r="r" b="b"/>
              <a:pathLst>
                <a:path w="629392" h="278308" extrusionOk="0">
                  <a:moveTo>
                    <a:pt x="0" y="111005"/>
                  </a:moveTo>
                  <a:lnTo>
                    <a:pt x="0" y="279181"/>
                  </a:lnTo>
                  <a:lnTo>
                    <a:pt x="629393" y="168176"/>
                  </a:lnTo>
                  <a:lnTo>
                    <a:pt x="629393" y="0"/>
                  </a:lnTo>
                  <a:lnTo>
                    <a:pt x="0" y="11100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2" name="Google Shape;42;p4"/>
            <p:cNvSpPr/>
            <p:nvPr/>
          </p:nvSpPr>
          <p:spPr>
            <a:xfrm>
              <a:off x="6316957" y="5716734"/>
              <a:ext cx="735035" cy="297656"/>
            </a:xfrm>
            <a:custGeom>
              <a:avLst/>
              <a:gdLst/>
              <a:ahLst/>
              <a:cxnLst/>
              <a:rect l="l" t="t" r="r" b="b"/>
              <a:pathLst>
                <a:path w="735035" h="297656" extrusionOk="0">
                  <a:moveTo>
                    <a:pt x="0" y="129638"/>
                  </a:moveTo>
                  <a:lnTo>
                    <a:pt x="0" y="297814"/>
                  </a:lnTo>
                  <a:lnTo>
                    <a:pt x="735036" y="168176"/>
                  </a:lnTo>
                  <a:lnTo>
                    <a:pt x="735036" y="0"/>
                  </a:lnTo>
                  <a:lnTo>
                    <a:pt x="0" y="129638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43" name="Google Shape;43;p4"/>
            <p:cNvSpPr/>
            <p:nvPr/>
          </p:nvSpPr>
          <p:spPr>
            <a:xfrm>
              <a:off x="8703591" y="5342516"/>
              <a:ext cx="470184" cy="250031"/>
            </a:xfrm>
            <a:custGeom>
              <a:avLst/>
              <a:gdLst/>
              <a:ahLst/>
              <a:cxnLst/>
              <a:rect l="l" t="t" r="r" b="b"/>
              <a:pathLst>
                <a:path w="470184" h="250031" extrusionOk="0">
                  <a:moveTo>
                    <a:pt x="470185" y="0"/>
                  </a:moveTo>
                  <a:lnTo>
                    <a:pt x="0" y="82927"/>
                  </a:lnTo>
                  <a:lnTo>
                    <a:pt x="0" y="251103"/>
                  </a:lnTo>
                  <a:lnTo>
                    <a:pt x="470185" y="168176"/>
                  </a:lnTo>
                  <a:lnTo>
                    <a:pt x="4701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44" name="Google Shape;44;p4"/>
          <p:cNvSpPr txBox="1">
            <a:spLocks noGrp="1"/>
          </p:cNvSpPr>
          <p:nvPr>
            <p:ph type="body" idx="1"/>
          </p:nvPr>
        </p:nvSpPr>
        <p:spPr>
          <a:xfrm>
            <a:off x="755175" y="1305201"/>
            <a:ext cx="3702600" cy="6567022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314325" rtl="0">
              <a:spcBef>
                <a:spcPts val="45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1pPr>
            <a:lvl2pPr marL="685800" lvl="1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2pPr>
            <a:lvl3pPr marL="1028700" lvl="2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3pPr>
            <a:lvl4pPr marL="1371600" lvl="3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4pPr>
            <a:lvl5pPr marL="1714500" lvl="4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5pPr>
            <a:lvl6pPr marL="2057400" lvl="5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6pPr>
            <a:lvl7pPr marL="2400300" lvl="6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7pPr>
            <a:lvl8pPr marL="2743200" lvl="7" indent="-314325" rt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8pPr>
            <a:lvl9pPr marL="3086100" lvl="8" indent="-314325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Char char="▰"/>
              <a:defRPr sz="2250">
                <a:solidFill>
                  <a:srgbClr val="FFFFFF"/>
                </a:solidFill>
              </a:defRPr>
            </a:lvl9pPr>
          </a:lstStyle>
          <a:p>
            <a:endParaRPr/>
          </a:p>
        </p:txBody>
      </p:sp>
      <p:sp>
        <p:nvSpPr>
          <p:cNvPr id="45" name="Google Shape;45;p4"/>
          <p:cNvSpPr txBox="1"/>
          <p:nvPr/>
        </p:nvSpPr>
        <p:spPr>
          <a:xfrm>
            <a:off x="179663" y="654229"/>
            <a:ext cx="582750" cy="1258978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ctr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" sz="75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hivo"/>
                <a:ea typeface="Chivo"/>
                <a:cs typeface="Chivo"/>
                <a:sym typeface="Chivo"/>
              </a:rPr>
              <a:t>“</a:t>
            </a:r>
            <a:endParaRPr kumimoji="0" sz="75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hivo"/>
              <a:ea typeface="Chivo"/>
              <a:cs typeface="Chivo"/>
              <a:sym typeface="Chivo"/>
            </a:endParaRPr>
          </a:p>
        </p:txBody>
      </p:sp>
      <p:sp>
        <p:nvSpPr>
          <p:cNvPr id="46" name="Google Shape;46;p4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>
                <a:solidFill>
                  <a:srgbClr val="FFFFFF"/>
                </a:solidFill>
              </a:defRPr>
            </a:lvl1pPr>
            <a:lvl2pPr lvl="1">
              <a:buNone/>
              <a:defRPr>
                <a:solidFill>
                  <a:srgbClr val="FFFFFF"/>
                </a:solidFill>
              </a:defRPr>
            </a:lvl2pPr>
            <a:lvl3pPr lvl="2">
              <a:buNone/>
              <a:defRPr>
                <a:solidFill>
                  <a:srgbClr val="FFFFFF"/>
                </a:solidFill>
              </a:defRPr>
            </a:lvl3pPr>
            <a:lvl4pPr lvl="3">
              <a:buNone/>
              <a:defRPr>
                <a:solidFill>
                  <a:srgbClr val="FFFFFF"/>
                </a:solidFill>
              </a:defRPr>
            </a:lvl4pPr>
            <a:lvl5pPr lvl="4">
              <a:buNone/>
              <a:defRPr>
                <a:solidFill>
                  <a:srgbClr val="FFFFFF"/>
                </a:solidFill>
              </a:defRPr>
            </a:lvl5pPr>
            <a:lvl6pPr lvl="5">
              <a:buNone/>
              <a:defRPr>
                <a:solidFill>
                  <a:srgbClr val="FFFFFF"/>
                </a:solidFill>
              </a:defRPr>
            </a:lvl6pPr>
            <a:lvl7pPr lvl="6">
              <a:buNone/>
              <a:defRPr>
                <a:solidFill>
                  <a:srgbClr val="FFFFFF"/>
                </a:solidFill>
              </a:defRPr>
            </a:lvl7pPr>
            <a:lvl8pPr lvl="7">
              <a:buNone/>
              <a:defRPr>
                <a:solidFill>
                  <a:srgbClr val="FFFFFF"/>
                </a:solidFill>
              </a:defRPr>
            </a:lvl8pPr>
            <a:lvl9pPr lvl="8">
              <a:buNone/>
              <a:defRPr>
                <a:solidFill>
                  <a:srgbClr val="FFFFFF"/>
                </a:solidFill>
              </a:defRPr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95046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 + 1 column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8" name="Google Shape;48;p5"/>
          <p:cNvGrpSpPr/>
          <p:nvPr/>
        </p:nvGrpSpPr>
        <p:grpSpPr>
          <a:xfrm>
            <a:off x="-90" y="-203"/>
            <a:ext cx="6857866" cy="9905647"/>
            <a:chOff x="2973586" y="2777133"/>
            <a:chExt cx="2856819" cy="1606935"/>
          </a:xfrm>
        </p:grpSpPr>
        <p:sp>
          <p:nvSpPr>
            <p:cNvPr id="49" name="Google Shape;49;p5"/>
            <p:cNvSpPr/>
            <p:nvPr/>
          </p:nvSpPr>
          <p:spPr>
            <a:xfrm>
              <a:off x="2973586" y="2944901"/>
              <a:ext cx="2856819" cy="1439167"/>
            </a:xfrm>
            <a:custGeom>
              <a:avLst/>
              <a:gdLst/>
              <a:ahLst/>
              <a:cxnLst/>
              <a:rect l="l" t="t" r="r" b="b"/>
              <a:pathLst>
                <a:path w="2856819" h="1439167" extrusionOk="0">
                  <a:moveTo>
                    <a:pt x="0" y="1439576"/>
                  </a:moveTo>
                  <a:lnTo>
                    <a:pt x="2856819" y="1439576"/>
                  </a:lnTo>
                  <a:lnTo>
                    <a:pt x="2856819" y="0"/>
                  </a:lnTo>
                  <a:lnTo>
                    <a:pt x="0" y="503855"/>
                  </a:lnTo>
                  <a:lnTo>
                    <a:pt x="0" y="14395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0" name="Google Shape;50;p5"/>
            <p:cNvSpPr/>
            <p:nvPr/>
          </p:nvSpPr>
          <p:spPr>
            <a:xfrm>
              <a:off x="3669936" y="2777133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1" name="Google Shape;51;p5"/>
            <p:cNvSpPr/>
            <p:nvPr/>
          </p:nvSpPr>
          <p:spPr>
            <a:xfrm>
              <a:off x="2973586" y="2900141"/>
              <a:ext cx="249971" cy="211335"/>
            </a:xfrm>
            <a:custGeom>
              <a:avLst/>
              <a:gdLst/>
              <a:ahLst/>
              <a:cxnLst/>
              <a:rect l="l" t="t" r="r" b="b"/>
              <a:pathLst>
                <a:path w="249971" h="211335" extrusionOk="0">
                  <a:moveTo>
                    <a:pt x="0" y="44087"/>
                  </a:moveTo>
                  <a:lnTo>
                    <a:pt x="0" y="212263"/>
                  </a:lnTo>
                  <a:lnTo>
                    <a:pt x="249972" y="168176"/>
                  </a:lnTo>
                  <a:lnTo>
                    <a:pt x="249972" y="0"/>
                  </a:lnTo>
                  <a:lnTo>
                    <a:pt x="0" y="44087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2" name="Google Shape;52;p5"/>
            <p:cNvSpPr/>
            <p:nvPr/>
          </p:nvSpPr>
          <p:spPr>
            <a:xfrm>
              <a:off x="2973586" y="3176135"/>
              <a:ext cx="592194" cy="272355"/>
            </a:xfrm>
            <a:custGeom>
              <a:avLst/>
              <a:gdLst/>
              <a:ahLst/>
              <a:cxnLst/>
              <a:rect l="l" t="t" r="r" b="b"/>
              <a:pathLst>
                <a:path w="592194" h="272355" extrusionOk="0">
                  <a:moveTo>
                    <a:pt x="0" y="104445"/>
                  </a:moveTo>
                  <a:lnTo>
                    <a:pt x="0" y="272620"/>
                  </a:lnTo>
                  <a:lnTo>
                    <a:pt x="592195" y="168176"/>
                  </a:lnTo>
                  <a:lnTo>
                    <a:pt x="592195" y="0"/>
                  </a:lnTo>
                  <a:lnTo>
                    <a:pt x="0" y="10444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3" name="Google Shape;53;p5"/>
            <p:cNvSpPr/>
            <p:nvPr/>
          </p:nvSpPr>
          <p:spPr>
            <a:xfrm>
              <a:off x="5446520" y="2777133"/>
              <a:ext cx="383885" cy="235148"/>
            </a:xfrm>
            <a:custGeom>
              <a:avLst/>
              <a:gdLst/>
              <a:ahLst/>
              <a:cxnLst/>
              <a:rect l="l" t="t" r="r" b="b"/>
              <a:pathLst>
                <a:path w="383885" h="235148" extrusionOk="0">
                  <a:moveTo>
                    <a:pt x="383885" y="0"/>
                  </a:moveTo>
                  <a:lnTo>
                    <a:pt x="381571" y="0"/>
                  </a:lnTo>
                  <a:lnTo>
                    <a:pt x="0" y="67297"/>
                  </a:lnTo>
                  <a:lnTo>
                    <a:pt x="0" y="235473"/>
                  </a:lnTo>
                  <a:lnTo>
                    <a:pt x="383885" y="167768"/>
                  </a:lnTo>
                  <a:lnTo>
                    <a:pt x="3838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54" name="Google Shape;54;p5"/>
            <p:cNvSpPr/>
            <p:nvPr/>
          </p:nvSpPr>
          <p:spPr>
            <a:xfrm>
              <a:off x="2973586" y="2964659"/>
              <a:ext cx="837702" cy="315515"/>
            </a:xfrm>
            <a:custGeom>
              <a:avLst/>
              <a:gdLst/>
              <a:ahLst/>
              <a:cxnLst/>
              <a:rect l="l" t="t" r="r" b="b"/>
              <a:pathLst>
                <a:path w="837702" h="315515" extrusionOk="0">
                  <a:moveTo>
                    <a:pt x="0" y="147745"/>
                  </a:moveTo>
                  <a:lnTo>
                    <a:pt x="0" y="315920"/>
                  </a:lnTo>
                  <a:lnTo>
                    <a:pt x="837703" y="168176"/>
                  </a:lnTo>
                  <a:lnTo>
                    <a:pt x="837703" y="0"/>
                  </a:lnTo>
                  <a:lnTo>
                    <a:pt x="0" y="14774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55" name="Google Shape;55;p5"/>
          <p:cNvSpPr txBox="1">
            <a:spLocks noGrp="1"/>
          </p:cNvSpPr>
          <p:nvPr>
            <p:ph type="title"/>
          </p:nvPr>
        </p:nvSpPr>
        <p:spPr>
          <a:xfrm>
            <a:off x="342900" y="-193"/>
            <a:ext cx="4114800" cy="349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5"/>
          <p:cNvSpPr txBox="1">
            <a:spLocks noGrp="1"/>
          </p:cNvSpPr>
          <p:nvPr>
            <p:ph type="body" idx="1"/>
          </p:nvPr>
        </p:nvSpPr>
        <p:spPr>
          <a:xfrm>
            <a:off x="2400300" y="3677170"/>
            <a:ext cx="4114800" cy="5324800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85750">
              <a:spcBef>
                <a:spcPts val="450"/>
              </a:spcBef>
              <a:spcAft>
                <a:spcPts val="0"/>
              </a:spcAft>
              <a:buSzPts val="2400"/>
              <a:buChar char="▰"/>
              <a:defRPr/>
            </a:lvl1pPr>
            <a:lvl2pPr marL="685800" lvl="1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2pPr>
            <a:lvl3pPr marL="1028700" lvl="2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3pPr>
            <a:lvl4pPr marL="1371600" lvl="3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4pPr>
            <a:lvl5pPr marL="1714500" lvl="4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5pPr>
            <a:lvl6pPr marL="2057400" lvl="5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6pPr>
            <a:lvl7pPr marL="2400300" lvl="6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7pPr>
            <a:lvl8pPr marL="2743200" lvl="7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8pPr>
            <a:lvl9pPr marL="3086100" lvl="8" indent="-285750">
              <a:spcBef>
                <a:spcPts val="0"/>
              </a:spcBef>
              <a:spcAft>
                <a:spcPts val="0"/>
              </a:spcAft>
              <a:buSzPts val="2400"/>
              <a:buChar char="▰"/>
              <a:defRPr/>
            </a:lvl9pPr>
          </a:lstStyle>
          <a:p>
            <a:endParaRPr/>
          </a:p>
        </p:txBody>
      </p:sp>
      <p:sp>
        <p:nvSpPr>
          <p:cNvPr id="57" name="Google Shape;57;p5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4078577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 + image">
  <p:cSld name="Title + 1 column + image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9" name="Google Shape;59;p6"/>
          <p:cNvGrpSpPr/>
          <p:nvPr/>
        </p:nvGrpSpPr>
        <p:grpSpPr>
          <a:xfrm>
            <a:off x="-179" y="-203"/>
            <a:ext cx="6857866" cy="9905647"/>
            <a:chOff x="6361595" y="2777133"/>
            <a:chExt cx="2856819" cy="1606935"/>
          </a:xfrm>
        </p:grpSpPr>
        <p:sp>
          <p:nvSpPr>
            <p:cNvPr id="60" name="Google Shape;60;p6"/>
            <p:cNvSpPr/>
            <p:nvPr/>
          </p:nvSpPr>
          <p:spPr>
            <a:xfrm>
              <a:off x="6361595" y="3328877"/>
              <a:ext cx="2856819" cy="1055191"/>
            </a:xfrm>
            <a:custGeom>
              <a:avLst/>
              <a:gdLst/>
              <a:ahLst/>
              <a:cxnLst/>
              <a:rect l="l" t="t" r="r" b="b"/>
              <a:pathLst>
                <a:path w="2856819" h="1055191" extrusionOk="0">
                  <a:moveTo>
                    <a:pt x="0" y="1055599"/>
                  </a:moveTo>
                  <a:lnTo>
                    <a:pt x="2856819" y="1055599"/>
                  </a:lnTo>
                  <a:lnTo>
                    <a:pt x="2856819" y="0"/>
                  </a:lnTo>
                  <a:lnTo>
                    <a:pt x="0" y="503854"/>
                  </a:lnTo>
                  <a:lnTo>
                    <a:pt x="0" y="10555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1" name="Google Shape;61;p6"/>
            <p:cNvSpPr/>
            <p:nvPr/>
          </p:nvSpPr>
          <p:spPr>
            <a:xfrm>
              <a:off x="6361595" y="3581367"/>
              <a:ext cx="471672" cy="250031"/>
            </a:xfrm>
            <a:custGeom>
              <a:avLst/>
              <a:gdLst/>
              <a:ahLst/>
              <a:cxnLst/>
              <a:rect l="l" t="t" r="r" b="b"/>
              <a:pathLst>
                <a:path w="471672" h="250031" extrusionOk="0">
                  <a:moveTo>
                    <a:pt x="0" y="83189"/>
                  </a:moveTo>
                  <a:lnTo>
                    <a:pt x="0" y="251365"/>
                  </a:lnTo>
                  <a:lnTo>
                    <a:pt x="471673" y="168176"/>
                  </a:lnTo>
                  <a:lnTo>
                    <a:pt x="471673" y="0"/>
                  </a:lnTo>
                  <a:lnTo>
                    <a:pt x="0" y="831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2" name="Google Shape;62;p6"/>
            <p:cNvSpPr/>
            <p:nvPr/>
          </p:nvSpPr>
          <p:spPr>
            <a:xfrm>
              <a:off x="8188769" y="3160702"/>
              <a:ext cx="1029645" cy="349746"/>
            </a:xfrm>
            <a:custGeom>
              <a:avLst/>
              <a:gdLst/>
              <a:ahLst/>
              <a:cxnLst/>
              <a:rect l="l" t="t" r="r" b="b"/>
              <a:pathLst>
                <a:path w="1029645" h="349746" extrusionOk="0">
                  <a:moveTo>
                    <a:pt x="1029645" y="0"/>
                  </a:moveTo>
                  <a:lnTo>
                    <a:pt x="0" y="181597"/>
                  </a:lnTo>
                  <a:lnTo>
                    <a:pt x="0" y="349773"/>
                  </a:lnTo>
                  <a:lnTo>
                    <a:pt x="1029645" y="168176"/>
                  </a:lnTo>
                  <a:lnTo>
                    <a:pt x="1029645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3" name="Google Shape;63;p6"/>
            <p:cNvSpPr/>
            <p:nvPr/>
          </p:nvSpPr>
          <p:spPr>
            <a:xfrm>
              <a:off x="6361595" y="3343125"/>
              <a:ext cx="868949" cy="319980"/>
            </a:xfrm>
            <a:custGeom>
              <a:avLst/>
              <a:gdLst/>
              <a:ahLst/>
              <a:cxnLst/>
              <a:rect l="l" t="t" r="r" b="b"/>
              <a:pathLst>
                <a:path w="868949" h="319980" extrusionOk="0">
                  <a:moveTo>
                    <a:pt x="0" y="153256"/>
                  </a:moveTo>
                  <a:lnTo>
                    <a:pt x="0" y="321431"/>
                  </a:lnTo>
                  <a:lnTo>
                    <a:pt x="868949" y="168176"/>
                  </a:lnTo>
                  <a:lnTo>
                    <a:pt x="868949" y="0"/>
                  </a:lnTo>
                  <a:lnTo>
                    <a:pt x="0" y="153256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4" name="Google Shape;64;p6"/>
            <p:cNvSpPr/>
            <p:nvPr/>
          </p:nvSpPr>
          <p:spPr>
            <a:xfrm>
              <a:off x="6361595" y="3286479"/>
              <a:ext cx="236580" cy="209847"/>
            </a:xfrm>
            <a:custGeom>
              <a:avLst/>
              <a:gdLst/>
              <a:ahLst/>
              <a:cxnLst/>
              <a:rect l="l" t="t" r="r" b="b"/>
              <a:pathLst>
                <a:path w="236580" h="209847" extrusionOk="0">
                  <a:moveTo>
                    <a:pt x="0" y="41725"/>
                  </a:moveTo>
                  <a:lnTo>
                    <a:pt x="0" y="209901"/>
                  </a:lnTo>
                  <a:lnTo>
                    <a:pt x="236580" y="168176"/>
                  </a:lnTo>
                  <a:lnTo>
                    <a:pt x="236580" y="0"/>
                  </a:lnTo>
                  <a:lnTo>
                    <a:pt x="0" y="4172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5" name="Google Shape;65;p6"/>
            <p:cNvSpPr/>
            <p:nvPr/>
          </p:nvSpPr>
          <p:spPr>
            <a:xfrm>
              <a:off x="8331610" y="2824350"/>
              <a:ext cx="886804" cy="324445"/>
            </a:xfrm>
            <a:custGeom>
              <a:avLst/>
              <a:gdLst/>
              <a:ahLst/>
              <a:cxnLst/>
              <a:rect l="l" t="t" r="r" b="b"/>
              <a:pathLst>
                <a:path w="886804" h="324445" extrusionOk="0">
                  <a:moveTo>
                    <a:pt x="886804" y="0"/>
                  </a:moveTo>
                  <a:lnTo>
                    <a:pt x="0" y="156405"/>
                  </a:lnTo>
                  <a:lnTo>
                    <a:pt x="0" y="324581"/>
                  </a:lnTo>
                  <a:lnTo>
                    <a:pt x="886804" y="168176"/>
                  </a:lnTo>
                  <a:lnTo>
                    <a:pt x="886804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6" name="Google Shape;66;p6"/>
            <p:cNvSpPr/>
            <p:nvPr/>
          </p:nvSpPr>
          <p:spPr>
            <a:xfrm>
              <a:off x="6868978" y="2954026"/>
              <a:ext cx="660639" cy="284261"/>
            </a:xfrm>
            <a:custGeom>
              <a:avLst/>
              <a:gdLst/>
              <a:ahLst/>
              <a:cxnLst/>
              <a:rect l="l" t="t" r="r" b="b"/>
              <a:pathLst>
                <a:path w="660639" h="284261" extrusionOk="0">
                  <a:moveTo>
                    <a:pt x="0" y="116516"/>
                  </a:moveTo>
                  <a:lnTo>
                    <a:pt x="0" y="284692"/>
                  </a:lnTo>
                  <a:lnTo>
                    <a:pt x="660639" y="168176"/>
                  </a:lnTo>
                  <a:lnTo>
                    <a:pt x="660639" y="0"/>
                  </a:lnTo>
                  <a:lnTo>
                    <a:pt x="0" y="116516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67" name="Google Shape;67;p6"/>
            <p:cNvSpPr/>
            <p:nvPr/>
          </p:nvSpPr>
          <p:spPr>
            <a:xfrm>
              <a:off x="7093655" y="2777133"/>
              <a:ext cx="1438825" cy="253007"/>
            </a:xfrm>
            <a:custGeom>
              <a:avLst/>
              <a:gdLst/>
              <a:ahLst/>
              <a:cxnLst/>
              <a:rect l="l" t="t" r="r" b="b"/>
              <a:pathLst>
                <a:path w="1438825" h="253007" extrusionOk="0">
                  <a:moveTo>
                    <a:pt x="485388" y="0"/>
                  </a:moveTo>
                  <a:lnTo>
                    <a:pt x="0" y="85607"/>
                  </a:lnTo>
                  <a:lnTo>
                    <a:pt x="0" y="253783"/>
                  </a:lnTo>
                  <a:lnTo>
                    <a:pt x="1438932" y="0"/>
                  </a:lnTo>
                  <a:lnTo>
                    <a:pt x="485388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342900" y="4611533"/>
            <a:ext cx="3086100" cy="810045"/>
          </a:xfrm>
          <a:prstGeom prst="rect">
            <a:avLst/>
          </a:prstGeom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1pPr>
            <a:lvl2pPr lvl="1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2pPr>
            <a:lvl3pPr lvl="2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3pPr>
            <a:lvl4pPr lvl="3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4pPr>
            <a:lvl5pPr lvl="4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5pPr>
            <a:lvl6pPr lvl="5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6pPr>
            <a:lvl7pPr lvl="6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7pPr>
            <a:lvl8pPr lvl="7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8pPr>
            <a:lvl9pPr lvl="8" rtl="0">
              <a:spcBef>
                <a:spcPts val="0"/>
              </a:spcBef>
              <a:spcAft>
                <a:spcPts val="0"/>
              </a:spcAft>
              <a:buSzPts val="2600"/>
              <a:buNone/>
              <a:defRPr sz="195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body" idx="1"/>
          </p:nvPr>
        </p:nvSpPr>
        <p:spPr>
          <a:xfrm>
            <a:off x="2400300" y="5392930"/>
            <a:ext cx="4114800" cy="4080845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marL="342900" lvl="0" indent="-266700" rtl="0">
              <a:spcBef>
                <a:spcPts val="450"/>
              </a:spcBef>
              <a:spcAft>
                <a:spcPts val="0"/>
              </a:spcAft>
              <a:buSzPts val="2000"/>
              <a:buChar char="▰"/>
              <a:defRPr sz="1500"/>
            </a:lvl1pPr>
            <a:lvl2pPr marL="685800" lvl="1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2pPr>
            <a:lvl3pPr marL="1028700" lvl="2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3pPr>
            <a:lvl4pPr marL="1371600" lvl="3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4pPr>
            <a:lvl5pPr marL="1714500" lvl="4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5pPr>
            <a:lvl6pPr marL="2057400" lvl="5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6pPr>
            <a:lvl7pPr marL="2400300" lvl="6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7pPr>
            <a:lvl8pPr marL="2743200" lvl="7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8pPr>
            <a:lvl9pPr marL="3086100" lvl="8" indent="-266700" rtl="0">
              <a:spcBef>
                <a:spcPts val="0"/>
              </a:spcBef>
              <a:spcAft>
                <a:spcPts val="0"/>
              </a:spcAft>
              <a:buSzPts val="2000"/>
              <a:buChar char="▰"/>
              <a:defRPr sz="1500"/>
            </a:lvl9pPr>
          </a:lstStyle>
          <a:p>
            <a:endParaRPr/>
          </a:p>
        </p:txBody>
      </p:sp>
      <p:sp>
        <p:nvSpPr>
          <p:cNvPr id="70" name="Google Shape;70;p6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4002569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 + 2 column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oogle Shape;72;p7"/>
          <p:cNvGrpSpPr/>
          <p:nvPr/>
        </p:nvGrpSpPr>
        <p:grpSpPr>
          <a:xfrm>
            <a:off x="-90" y="-203"/>
            <a:ext cx="6857866" cy="9905647"/>
            <a:chOff x="2973586" y="2777133"/>
            <a:chExt cx="2856819" cy="1606935"/>
          </a:xfrm>
        </p:grpSpPr>
        <p:sp>
          <p:nvSpPr>
            <p:cNvPr id="73" name="Google Shape;73;p7"/>
            <p:cNvSpPr/>
            <p:nvPr/>
          </p:nvSpPr>
          <p:spPr>
            <a:xfrm>
              <a:off x="2973586" y="2944901"/>
              <a:ext cx="2856819" cy="1439167"/>
            </a:xfrm>
            <a:custGeom>
              <a:avLst/>
              <a:gdLst/>
              <a:ahLst/>
              <a:cxnLst/>
              <a:rect l="l" t="t" r="r" b="b"/>
              <a:pathLst>
                <a:path w="2856819" h="1439167" extrusionOk="0">
                  <a:moveTo>
                    <a:pt x="0" y="1439576"/>
                  </a:moveTo>
                  <a:lnTo>
                    <a:pt x="2856819" y="1439576"/>
                  </a:lnTo>
                  <a:lnTo>
                    <a:pt x="2856819" y="0"/>
                  </a:lnTo>
                  <a:lnTo>
                    <a:pt x="0" y="503855"/>
                  </a:lnTo>
                  <a:lnTo>
                    <a:pt x="0" y="14395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4" name="Google Shape;74;p7"/>
            <p:cNvSpPr/>
            <p:nvPr/>
          </p:nvSpPr>
          <p:spPr>
            <a:xfrm>
              <a:off x="3669936" y="2777133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5" name="Google Shape;75;p7"/>
            <p:cNvSpPr/>
            <p:nvPr/>
          </p:nvSpPr>
          <p:spPr>
            <a:xfrm>
              <a:off x="2973586" y="2900141"/>
              <a:ext cx="249971" cy="211335"/>
            </a:xfrm>
            <a:custGeom>
              <a:avLst/>
              <a:gdLst/>
              <a:ahLst/>
              <a:cxnLst/>
              <a:rect l="l" t="t" r="r" b="b"/>
              <a:pathLst>
                <a:path w="249971" h="211335" extrusionOk="0">
                  <a:moveTo>
                    <a:pt x="0" y="44087"/>
                  </a:moveTo>
                  <a:lnTo>
                    <a:pt x="0" y="212263"/>
                  </a:lnTo>
                  <a:lnTo>
                    <a:pt x="249972" y="168176"/>
                  </a:lnTo>
                  <a:lnTo>
                    <a:pt x="249972" y="0"/>
                  </a:lnTo>
                  <a:lnTo>
                    <a:pt x="0" y="44087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6" name="Google Shape;76;p7"/>
            <p:cNvSpPr/>
            <p:nvPr/>
          </p:nvSpPr>
          <p:spPr>
            <a:xfrm>
              <a:off x="2973586" y="3176135"/>
              <a:ext cx="592194" cy="272355"/>
            </a:xfrm>
            <a:custGeom>
              <a:avLst/>
              <a:gdLst/>
              <a:ahLst/>
              <a:cxnLst/>
              <a:rect l="l" t="t" r="r" b="b"/>
              <a:pathLst>
                <a:path w="592194" h="272355" extrusionOk="0">
                  <a:moveTo>
                    <a:pt x="0" y="104445"/>
                  </a:moveTo>
                  <a:lnTo>
                    <a:pt x="0" y="272620"/>
                  </a:lnTo>
                  <a:lnTo>
                    <a:pt x="592195" y="168176"/>
                  </a:lnTo>
                  <a:lnTo>
                    <a:pt x="592195" y="0"/>
                  </a:lnTo>
                  <a:lnTo>
                    <a:pt x="0" y="10444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7" name="Google Shape;77;p7"/>
            <p:cNvSpPr/>
            <p:nvPr/>
          </p:nvSpPr>
          <p:spPr>
            <a:xfrm>
              <a:off x="5446520" y="2777133"/>
              <a:ext cx="383885" cy="235148"/>
            </a:xfrm>
            <a:custGeom>
              <a:avLst/>
              <a:gdLst/>
              <a:ahLst/>
              <a:cxnLst/>
              <a:rect l="l" t="t" r="r" b="b"/>
              <a:pathLst>
                <a:path w="383885" h="235148" extrusionOk="0">
                  <a:moveTo>
                    <a:pt x="383885" y="0"/>
                  </a:moveTo>
                  <a:lnTo>
                    <a:pt x="381571" y="0"/>
                  </a:lnTo>
                  <a:lnTo>
                    <a:pt x="0" y="67297"/>
                  </a:lnTo>
                  <a:lnTo>
                    <a:pt x="0" y="235473"/>
                  </a:lnTo>
                  <a:lnTo>
                    <a:pt x="383885" y="167768"/>
                  </a:lnTo>
                  <a:lnTo>
                    <a:pt x="3838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78" name="Google Shape;78;p7"/>
            <p:cNvSpPr/>
            <p:nvPr/>
          </p:nvSpPr>
          <p:spPr>
            <a:xfrm>
              <a:off x="2973586" y="2964659"/>
              <a:ext cx="837702" cy="315515"/>
            </a:xfrm>
            <a:custGeom>
              <a:avLst/>
              <a:gdLst/>
              <a:ahLst/>
              <a:cxnLst/>
              <a:rect l="l" t="t" r="r" b="b"/>
              <a:pathLst>
                <a:path w="837702" h="315515" extrusionOk="0">
                  <a:moveTo>
                    <a:pt x="0" y="147745"/>
                  </a:moveTo>
                  <a:lnTo>
                    <a:pt x="0" y="315920"/>
                  </a:lnTo>
                  <a:lnTo>
                    <a:pt x="837703" y="168176"/>
                  </a:lnTo>
                  <a:lnTo>
                    <a:pt x="837703" y="0"/>
                  </a:lnTo>
                  <a:lnTo>
                    <a:pt x="0" y="14774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79" name="Google Shape;79;p7"/>
          <p:cNvSpPr txBox="1">
            <a:spLocks noGrp="1"/>
          </p:cNvSpPr>
          <p:nvPr>
            <p:ph type="title"/>
          </p:nvPr>
        </p:nvSpPr>
        <p:spPr>
          <a:xfrm>
            <a:off x="342900" y="-193"/>
            <a:ext cx="4114800" cy="349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7"/>
          <p:cNvSpPr txBox="1">
            <a:spLocks noGrp="1"/>
          </p:cNvSpPr>
          <p:nvPr>
            <p:ph type="body" idx="1"/>
          </p:nvPr>
        </p:nvSpPr>
        <p:spPr>
          <a:xfrm>
            <a:off x="2400281" y="3677170"/>
            <a:ext cx="1870200" cy="58095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▰"/>
              <a:defRPr sz="1350"/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9pPr>
          </a:lstStyle>
          <a:p>
            <a:endParaRPr/>
          </a:p>
        </p:txBody>
      </p:sp>
      <p:sp>
        <p:nvSpPr>
          <p:cNvPr id="81" name="Google Shape;81;p7"/>
          <p:cNvSpPr txBox="1">
            <a:spLocks noGrp="1"/>
          </p:cNvSpPr>
          <p:nvPr>
            <p:ph type="body" idx="2"/>
          </p:nvPr>
        </p:nvSpPr>
        <p:spPr>
          <a:xfrm>
            <a:off x="4644904" y="3677170"/>
            <a:ext cx="1870200" cy="5809555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57175">
              <a:spcBef>
                <a:spcPts val="450"/>
              </a:spcBef>
              <a:spcAft>
                <a:spcPts val="0"/>
              </a:spcAft>
              <a:buSzPts val="1800"/>
              <a:buChar char="▰"/>
              <a:defRPr sz="1350"/>
            </a:lvl1pPr>
            <a:lvl2pPr marL="685800" lvl="1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2pPr>
            <a:lvl3pPr marL="1028700" lvl="2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3pPr>
            <a:lvl4pPr marL="1371600" lvl="3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4pPr>
            <a:lvl5pPr marL="1714500" lvl="4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5pPr>
            <a:lvl6pPr marL="2057400" lvl="5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6pPr>
            <a:lvl7pPr marL="2400300" lvl="6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7pPr>
            <a:lvl8pPr marL="2743200" lvl="7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8pPr>
            <a:lvl9pPr marL="3086100" lvl="8" indent="-257175">
              <a:spcBef>
                <a:spcPts val="0"/>
              </a:spcBef>
              <a:spcAft>
                <a:spcPts val="0"/>
              </a:spcAft>
              <a:buSzPts val="1800"/>
              <a:buChar char="▰"/>
              <a:defRPr sz="1350"/>
            </a:lvl9pPr>
          </a:lstStyle>
          <a:p>
            <a:endParaRPr/>
          </a:p>
        </p:txBody>
      </p:sp>
      <p:sp>
        <p:nvSpPr>
          <p:cNvPr id="82" name="Google Shape;82;p7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508491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3 columns">
  <p:cSld name="Title + 3 columns"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4" name="Google Shape;84;p8"/>
          <p:cNvGrpSpPr/>
          <p:nvPr/>
        </p:nvGrpSpPr>
        <p:grpSpPr>
          <a:xfrm>
            <a:off x="-90" y="-203"/>
            <a:ext cx="6857866" cy="9905647"/>
            <a:chOff x="2973586" y="2777133"/>
            <a:chExt cx="2856819" cy="1606935"/>
          </a:xfrm>
        </p:grpSpPr>
        <p:sp>
          <p:nvSpPr>
            <p:cNvPr id="85" name="Google Shape;85;p8"/>
            <p:cNvSpPr/>
            <p:nvPr/>
          </p:nvSpPr>
          <p:spPr>
            <a:xfrm>
              <a:off x="2973586" y="2944901"/>
              <a:ext cx="2856819" cy="1439167"/>
            </a:xfrm>
            <a:custGeom>
              <a:avLst/>
              <a:gdLst/>
              <a:ahLst/>
              <a:cxnLst/>
              <a:rect l="l" t="t" r="r" b="b"/>
              <a:pathLst>
                <a:path w="2856819" h="1439167" extrusionOk="0">
                  <a:moveTo>
                    <a:pt x="0" y="1439576"/>
                  </a:moveTo>
                  <a:lnTo>
                    <a:pt x="2856819" y="1439576"/>
                  </a:lnTo>
                  <a:lnTo>
                    <a:pt x="2856819" y="0"/>
                  </a:lnTo>
                  <a:lnTo>
                    <a:pt x="0" y="503855"/>
                  </a:lnTo>
                  <a:lnTo>
                    <a:pt x="0" y="14395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6" name="Google Shape;86;p8"/>
            <p:cNvSpPr/>
            <p:nvPr/>
          </p:nvSpPr>
          <p:spPr>
            <a:xfrm>
              <a:off x="3669936" y="2777133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2973586" y="2900141"/>
              <a:ext cx="249971" cy="211335"/>
            </a:xfrm>
            <a:custGeom>
              <a:avLst/>
              <a:gdLst/>
              <a:ahLst/>
              <a:cxnLst/>
              <a:rect l="l" t="t" r="r" b="b"/>
              <a:pathLst>
                <a:path w="249971" h="211335" extrusionOk="0">
                  <a:moveTo>
                    <a:pt x="0" y="44087"/>
                  </a:moveTo>
                  <a:lnTo>
                    <a:pt x="0" y="212263"/>
                  </a:lnTo>
                  <a:lnTo>
                    <a:pt x="249972" y="168176"/>
                  </a:lnTo>
                  <a:lnTo>
                    <a:pt x="249972" y="0"/>
                  </a:lnTo>
                  <a:lnTo>
                    <a:pt x="0" y="44087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2973586" y="3176135"/>
              <a:ext cx="592194" cy="272355"/>
            </a:xfrm>
            <a:custGeom>
              <a:avLst/>
              <a:gdLst/>
              <a:ahLst/>
              <a:cxnLst/>
              <a:rect l="l" t="t" r="r" b="b"/>
              <a:pathLst>
                <a:path w="592194" h="272355" extrusionOk="0">
                  <a:moveTo>
                    <a:pt x="0" y="104445"/>
                  </a:moveTo>
                  <a:lnTo>
                    <a:pt x="0" y="272620"/>
                  </a:lnTo>
                  <a:lnTo>
                    <a:pt x="592195" y="168176"/>
                  </a:lnTo>
                  <a:lnTo>
                    <a:pt x="592195" y="0"/>
                  </a:lnTo>
                  <a:lnTo>
                    <a:pt x="0" y="10444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89" name="Google Shape;89;p8"/>
            <p:cNvSpPr/>
            <p:nvPr/>
          </p:nvSpPr>
          <p:spPr>
            <a:xfrm>
              <a:off x="5446520" y="2777133"/>
              <a:ext cx="383885" cy="235148"/>
            </a:xfrm>
            <a:custGeom>
              <a:avLst/>
              <a:gdLst/>
              <a:ahLst/>
              <a:cxnLst/>
              <a:rect l="l" t="t" r="r" b="b"/>
              <a:pathLst>
                <a:path w="383885" h="235148" extrusionOk="0">
                  <a:moveTo>
                    <a:pt x="383885" y="0"/>
                  </a:moveTo>
                  <a:lnTo>
                    <a:pt x="381571" y="0"/>
                  </a:lnTo>
                  <a:lnTo>
                    <a:pt x="0" y="67297"/>
                  </a:lnTo>
                  <a:lnTo>
                    <a:pt x="0" y="235473"/>
                  </a:lnTo>
                  <a:lnTo>
                    <a:pt x="383885" y="167768"/>
                  </a:lnTo>
                  <a:lnTo>
                    <a:pt x="3838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0" name="Google Shape;90;p8"/>
            <p:cNvSpPr/>
            <p:nvPr/>
          </p:nvSpPr>
          <p:spPr>
            <a:xfrm>
              <a:off x="2973586" y="2964659"/>
              <a:ext cx="837702" cy="315515"/>
            </a:xfrm>
            <a:custGeom>
              <a:avLst/>
              <a:gdLst/>
              <a:ahLst/>
              <a:cxnLst/>
              <a:rect l="l" t="t" r="r" b="b"/>
              <a:pathLst>
                <a:path w="837702" h="315515" extrusionOk="0">
                  <a:moveTo>
                    <a:pt x="0" y="147745"/>
                  </a:moveTo>
                  <a:lnTo>
                    <a:pt x="0" y="315920"/>
                  </a:lnTo>
                  <a:lnTo>
                    <a:pt x="837703" y="168176"/>
                  </a:lnTo>
                  <a:lnTo>
                    <a:pt x="837703" y="0"/>
                  </a:lnTo>
                  <a:lnTo>
                    <a:pt x="0" y="14774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91" name="Google Shape;91;p8"/>
          <p:cNvSpPr txBox="1">
            <a:spLocks noGrp="1"/>
          </p:cNvSpPr>
          <p:nvPr>
            <p:ph type="title"/>
          </p:nvPr>
        </p:nvSpPr>
        <p:spPr>
          <a:xfrm>
            <a:off x="342900" y="-193"/>
            <a:ext cx="4114800" cy="349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8"/>
          <p:cNvSpPr txBox="1">
            <a:spLocks noGrp="1"/>
          </p:cNvSpPr>
          <p:nvPr>
            <p:ph type="body" idx="1"/>
          </p:nvPr>
        </p:nvSpPr>
        <p:spPr>
          <a:xfrm>
            <a:off x="342901" y="4589771"/>
            <a:ext cx="1922625" cy="427497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47650" rtl="0">
              <a:spcBef>
                <a:spcPts val="450"/>
              </a:spcBef>
              <a:spcAft>
                <a:spcPts val="0"/>
              </a:spcAft>
              <a:buSzPts val="1600"/>
              <a:buChar char="▰"/>
              <a:defRPr sz="1200"/>
            </a:lvl1pPr>
            <a:lvl2pPr marL="685800" lvl="1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2pPr>
            <a:lvl3pPr marL="1028700" lvl="2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3pPr>
            <a:lvl4pPr marL="1371600" lvl="3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4pPr>
            <a:lvl5pPr marL="1714500" lvl="4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5pPr>
            <a:lvl6pPr marL="2057400" lvl="5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6pPr>
            <a:lvl7pPr marL="2400300" lvl="6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7pPr>
            <a:lvl8pPr marL="2743200" lvl="7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8pPr>
            <a:lvl9pPr marL="3086100" lvl="8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9pPr>
          </a:lstStyle>
          <a:p>
            <a:endParaRPr/>
          </a:p>
        </p:txBody>
      </p:sp>
      <p:sp>
        <p:nvSpPr>
          <p:cNvPr id="93" name="Google Shape;93;p8"/>
          <p:cNvSpPr txBox="1">
            <a:spLocks noGrp="1"/>
          </p:cNvSpPr>
          <p:nvPr>
            <p:ph type="body" idx="2"/>
          </p:nvPr>
        </p:nvSpPr>
        <p:spPr>
          <a:xfrm>
            <a:off x="2467680" y="4589771"/>
            <a:ext cx="1922625" cy="427497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47650" rtl="0">
              <a:spcBef>
                <a:spcPts val="450"/>
              </a:spcBef>
              <a:spcAft>
                <a:spcPts val="0"/>
              </a:spcAft>
              <a:buSzPts val="1600"/>
              <a:buChar char="▰"/>
              <a:defRPr sz="1200"/>
            </a:lvl1pPr>
            <a:lvl2pPr marL="685800" lvl="1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2pPr>
            <a:lvl3pPr marL="1028700" lvl="2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3pPr>
            <a:lvl4pPr marL="1371600" lvl="3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4pPr>
            <a:lvl5pPr marL="1714500" lvl="4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5pPr>
            <a:lvl6pPr marL="2057400" lvl="5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6pPr>
            <a:lvl7pPr marL="2400300" lvl="6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7pPr>
            <a:lvl8pPr marL="2743200" lvl="7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8pPr>
            <a:lvl9pPr marL="3086100" lvl="8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body" idx="3"/>
          </p:nvPr>
        </p:nvSpPr>
        <p:spPr>
          <a:xfrm>
            <a:off x="4592476" y="4589771"/>
            <a:ext cx="1922625" cy="4274978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247650" rtl="0">
              <a:spcBef>
                <a:spcPts val="450"/>
              </a:spcBef>
              <a:spcAft>
                <a:spcPts val="0"/>
              </a:spcAft>
              <a:buSzPts val="1600"/>
              <a:buChar char="▰"/>
              <a:defRPr sz="1200"/>
            </a:lvl1pPr>
            <a:lvl2pPr marL="685800" lvl="1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2pPr>
            <a:lvl3pPr marL="1028700" lvl="2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3pPr>
            <a:lvl4pPr marL="1371600" lvl="3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4pPr>
            <a:lvl5pPr marL="1714500" lvl="4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5pPr>
            <a:lvl6pPr marL="2057400" lvl="5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6pPr>
            <a:lvl7pPr marL="2400300" lvl="6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7pPr>
            <a:lvl8pPr marL="2743200" lvl="7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8pPr>
            <a:lvl9pPr marL="3086100" lvl="8" indent="-247650" rtl="0">
              <a:spcBef>
                <a:spcPts val="0"/>
              </a:spcBef>
              <a:spcAft>
                <a:spcPts val="0"/>
              </a:spcAft>
              <a:buSzPts val="1600"/>
              <a:buChar char="▰"/>
              <a:defRPr sz="1200"/>
            </a:lvl9pPr>
          </a:lstStyle>
          <a:p>
            <a:endParaRPr/>
          </a:p>
        </p:txBody>
      </p:sp>
      <p:sp>
        <p:nvSpPr>
          <p:cNvPr id="95" name="Google Shape;95;p8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1042396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7" name="Google Shape;97;p9"/>
          <p:cNvGrpSpPr/>
          <p:nvPr/>
        </p:nvGrpSpPr>
        <p:grpSpPr>
          <a:xfrm>
            <a:off x="-90" y="-203"/>
            <a:ext cx="6857866" cy="9905647"/>
            <a:chOff x="2973586" y="2777133"/>
            <a:chExt cx="2856819" cy="1606935"/>
          </a:xfrm>
        </p:grpSpPr>
        <p:sp>
          <p:nvSpPr>
            <p:cNvPr id="98" name="Google Shape;98;p9"/>
            <p:cNvSpPr/>
            <p:nvPr/>
          </p:nvSpPr>
          <p:spPr>
            <a:xfrm>
              <a:off x="2973586" y="2944901"/>
              <a:ext cx="2856819" cy="1439167"/>
            </a:xfrm>
            <a:custGeom>
              <a:avLst/>
              <a:gdLst/>
              <a:ahLst/>
              <a:cxnLst/>
              <a:rect l="l" t="t" r="r" b="b"/>
              <a:pathLst>
                <a:path w="2856819" h="1439167" extrusionOk="0">
                  <a:moveTo>
                    <a:pt x="0" y="1439576"/>
                  </a:moveTo>
                  <a:lnTo>
                    <a:pt x="2856819" y="1439576"/>
                  </a:lnTo>
                  <a:lnTo>
                    <a:pt x="2856819" y="0"/>
                  </a:lnTo>
                  <a:lnTo>
                    <a:pt x="0" y="503855"/>
                  </a:lnTo>
                  <a:lnTo>
                    <a:pt x="0" y="143957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99" name="Google Shape;99;p9"/>
            <p:cNvSpPr/>
            <p:nvPr/>
          </p:nvSpPr>
          <p:spPr>
            <a:xfrm>
              <a:off x="3669936" y="2777133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0" name="Google Shape;100;p9"/>
            <p:cNvSpPr/>
            <p:nvPr/>
          </p:nvSpPr>
          <p:spPr>
            <a:xfrm>
              <a:off x="2973586" y="2900141"/>
              <a:ext cx="249971" cy="211335"/>
            </a:xfrm>
            <a:custGeom>
              <a:avLst/>
              <a:gdLst/>
              <a:ahLst/>
              <a:cxnLst/>
              <a:rect l="l" t="t" r="r" b="b"/>
              <a:pathLst>
                <a:path w="249971" h="211335" extrusionOk="0">
                  <a:moveTo>
                    <a:pt x="0" y="44087"/>
                  </a:moveTo>
                  <a:lnTo>
                    <a:pt x="0" y="212263"/>
                  </a:lnTo>
                  <a:lnTo>
                    <a:pt x="249972" y="168176"/>
                  </a:lnTo>
                  <a:lnTo>
                    <a:pt x="249972" y="0"/>
                  </a:lnTo>
                  <a:lnTo>
                    <a:pt x="0" y="44087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1" name="Google Shape;101;p9"/>
            <p:cNvSpPr/>
            <p:nvPr/>
          </p:nvSpPr>
          <p:spPr>
            <a:xfrm>
              <a:off x="2973586" y="3176135"/>
              <a:ext cx="592194" cy="272355"/>
            </a:xfrm>
            <a:custGeom>
              <a:avLst/>
              <a:gdLst/>
              <a:ahLst/>
              <a:cxnLst/>
              <a:rect l="l" t="t" r="r" b="b"/>
              <a:pathLst>
                <a:path w="592194" h="272355" extrusionOk="0">
                  <a:moveTo>
                    <a:pt x="0" y="104445"/>
                  </a:moveTo>
                  <a:lnTo>
                    <a:pt x="0" y="272620"/>
                  </a:lnTo>
                  <a:lnTo>
                    <a:pt x="592195" y="168176"/>
                  </a:lnTo>
                  <a:lnTo>
                    <a:pt x="592195" y="0"/>
                  </a:lnTo>
                  <a:lnTo>
                    <a:pt x="0" y="104445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2" name="Google Shape;102;p9"/>
            <p:cNvSpPr/>
            <p:nvPr/>
          </p:nvSpPr>
          <p:spPr>
            <a:xfrm>
              <a:off x="5446520" y="2777133"/>
              <a:ext cx="383885" cy="235148"/>
            </a:xfrm>
            <a:custGeom>
              <a:avLst/>
              <a:gdLst/>
              <a:ahLst/>
              <a:cxnLst/>
              <a:rect l="l" t="t" r="r" b="b"/>
              <a:pathLst>
                <a:path w="383885" h="235148" extrusionOk="0">
                  <a:moveTo>
                    <a:pt x="383885" y="0"/>
                  </a:moveTo>
                  <a:lnTo>
                    <a:pt x="381571" y="0"/>
                  </a:lnTo>
                  <a:lnTo>
                    <a:pt x="0" y="67297"/>
                  </a:lnTo>
                  <a:lnTo>
                    <a:pt x="0" y="235473"/>
                  </a:lnTo>
                  <a:lnTo>
                    <a:pt x="383885" y="167768"/>
                  </a:lnTo>
                  <a:lnTo>
                    <a:pt x="383885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3" name="Google Shape;103;p9"/>
            <p:cNvSpPr/>
            <p:nvPr/>
          </p:nvSpPr>
          <p:spPr>
            <a:xfrm>
              <a:off x="2973586" y="2964659"/>
              <a:ext cx="837702" cy="315515"/>
            </a:xfrm>
            <a:custGeom>
              <a:avLst/>
              <a:gdLst/>
              <a:ahLst/>
              <a:cxnLst/>
              <a:rect l="l" t="t" r="r" b="b"/>
              <a:pathLst>
                <a:path w="837702" h="315515" extrusionOk="0">
                  <a:moveTo>
                    <a:pt x="0" y="147745"/>
                  </a:moveTo>
                  <a:lnTo>
                    <a:pt x="0" y="315920"/>
                  </a:lnTo>
                  <a:lnTo>
                    <a:pt x="837703" y="168176"/>
                  </a:lnTo>
                  <a:lnTo>
                    <a:pt x="837703" y="0"/>
                  </a:lnTo>
                  <a:lnTo>
                    <a:pt x="0" y="147745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04" name="Google Shape;104;p9"/>
          <p:cNvSpPr txBox="1">
            <a:spLocks noGrp="1"/>
          </p:cNvSpPr>
          <p:nvPr>
            <p:ph type="title"/>
          </p:nvPr>
        </p:nvSpPr>
        <p:spPr>
          <a:xfrm>
            <a:off x="342900" y="-193"/>
            <a:ext cx="4114800" cy="3494400"/>
          </a:xfrm>
          <a:prstGeom prst="rect">
            <a:avLst/>
          </a:prstGeom>
        </p:spPr>
        <p:txBody>
          <a:bodyPr spcFirstLastPara="1" wrap="square" lIns="0" tIns="0" rIns="0" bIns="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9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2827666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7" name="Google Shape;107;p10"/>
          <p:cNvGrpSpPr/>
          <p:nvPr/>
        </p:nvGrpSpPr>
        <p:grpSpPr>
          <a:xfrm>
            <a:off x="-90" y="1"/>
            <a:ext cx="6857866" cy="9908163"/>
            <a:chOff x="2973586" y="0"/>
            <a:chExt cx="2856819" cy="1607343"/>
          </a:xfrm>
        </p:grpSpPr>
        <p:sp>
          <p:nvSpPr>
            <p:cNvPr id="108" name="Google Shape;108;p10"/>
            <p:cNvSpPr/>
            <p:nvPr/>
          </p:nvSpPr>
          <p:spPr>
            <a:xfrm>
              <a:off x="2973586" y="0"/>
              <a:ext cx="2856819" cy="1607343"/>
            </a:xfrm>
            <a:custGeom>
              <a:avLst/>
              <a:gdLst/>
              <a:ahLst/>
              <a:cxnLst/>
              <a:rect l="l" t="t" r="r" b="b"/>
              <a:pathLst>
                <a:path w="2856819" h="1607343" extrusionOk="0">
                  <a:moveTo>
                    <a:pt x="0" y="1607344"/>
                  </a:moveTo>
                  <a:lnTo>
                    <a:pt x="2856819" y="1607344"/>
                  </a:lnTo>
                  <a:lnTo>
                    <a:pt x="2856819" y="0"/>
                  </a:lnTo>
                  <a:lnTo>
                    <a:pt x="2854505" y="0"/>
                  </a:lnTo>
                  <a:lnTo>
                    <a:pt x="0" y="503447"/>
                  </a:lnTo>
                  <a:lnTo>
                    <a:pt x="0" y="160734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09" name="Google Shape;109;p10"/>
            <p:cNvSpPr/>
            <p:nvPr/>
          </p:nvSpPr>
          <p:spPr>
            <a:xfrm>
              <a:off x="2973586" y="278850"/>
              <a:ext cx="319904" cy="223242"/>
            </a:xfrm>
            <a:custGeom>
              <a:avLst/>
              <a:gdLst/>
              <a:ahLst/>
              <a:cxnLst/>
              <a:rect l="l" t="t" r="r" b="b"/>
              <a:pathLst>
                <a:path w="319904" h="223242" extrusionOk="0">
                  <a:moveTo>
                    <a:pt x="0" y="56421"/>
                  </a:moveTo>
                  <a:lnTo>
                    <a:pt x="0" y="224597"/>
                  </a:lnTo>
                  <a:lnTo>
                    <a:pt x="319904" y="168176"/>
                  </a:lnTo>
                  <a:lnTo>
                    <a:pt x="319904" y="0"/>
                  </a:lnTo>
                  <a:lnTo>
                    <a:pt x="0" y="56421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1960"/>
                  </a:srgbClr>
                </a:gs>
                <a:gs pos="100000">
                  <a:srgbClr val="00001A">
                    <a:alpha val="7843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0" name="Google Shape;110;p10"/>
            <p:cNvSpPr/>
            <p:nvPr/>
          </p:nvSpPr>
          <p:spPr>
            <a:xfrm>
              <a:off x="4446633" y="0"/>
              <a:ext cx="1380795" cy="242589"/>
            </a:xfrm>
            <a:custGeom>
              <a:avLst/>
              <a:gdLst/>
              <a:ahLst/>
              <a:cxnLst/>
              <a:rect l="l" t="t" r="r" b="b"/>
              <a:pathLst>
                <a:path w="1380795" h="242589" extrusionOk="0">
                  <a:moveTo>
                    <a:pt x="427914" y="0"/>
                  </a:moveTo>
                  <a:lnTo>
                    <a:pt x="0" y="75471"/>
                  </a:lnTo>
                  <a:lnTo>
                    <a:pt x="0" y="243647"/>
                  </a:lnTo>
                  <a:lnTo>
                    <a:pt x="1381458" y="0"/>
                  </a:lnTo>
                  <a:lnTo>
                    <a:pt x="427914" y="0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4705"/>
                  </a:srgbClr>
                </a:gs>
                <a:gs pos="100000">
                  <a:srgbClr val="FFFFFF">
                    <a:alpha val="11764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1" name="Google Shape;111;p10"/>
            <p:cNvSpPr/>
            <p:nvPr/>
          </p:nvSpPr>
          <p:spPr>
            <a:xfrm>
              <a:off x="2973586" y="131406"/>
              <a:ext cx="202358" cy="202406"/>
            </a:xfrm>
            <a:custGeom>
              <a:avLst/>
              <a:gdLst/>
              <a:ahLst/>
              <a:cxnLst/>
              <a:rect l="l" t="t" r="r" b="b"/>
              <a:pathLst>
                <a:path w="202358" h="202406" extrusionOk="0">
                  <a:moveTo>
                    <a:pt x="0" y="35689"/>
                  </a:moveTo>
                  <a:lnTo>
                    <a:pt x="0" y="203865"/>
                  </a:lnTo>
                  <a:lnTo>
                    <a:pt x="202358" y="168176"/>
                  </a:lnTo>
                  <a:lnTo>
                    <a:pt x="202358" y="0"/>
                  </a:lnTo>
                  <a:lnTo>
                    <a:pt x="0" y="35689"/>
                  </a:lnTo>
                  <a:close/>
                </a:path>
              </a:pathLst>
            </a:custGeom>
            <a:gradFill>
              <a:gsLst>
                <a:gs pos="0">
                  <a:srgbClr val="FFFFFF">
                    <a:alpha val="11764"/>
                  </a:srgbClr>
                </a:gs>
                <a:gs pos="100000">
                  <a:srgbClr val="FFFFFF">
                    <a:alpha val="4705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12" name="Google Shape;112;p10"/>
            <p:cNvSpPr/>
            <p:nvPr/>
          </p:nvSpPr>
          <p:spPr>
            <a:xfrm>
              <a:off x="3669936" y="0"/>
              <a:ext cx="1203732" cy="211335"/>
            </a:xfrm>
            <a:custGeom>
              <a:avLst/>
              <a:gdLst/>
              <a:ahLst/>
              <a:cxnLst/>
              <a:rect l="l" t="t" r="r" b="b"/>
              <a:pathLst>
                <a:path w="1203732" h="211335" extrusionOk="0">
                  <a:moveTo>
                    <a:pt x="251070" y="0"/>
                  </a:moveTo>
                  <a:lnTo>
                    <a:pt x="0" y="44281"/>
                  </a:lnTo>
                  <a:lnTo>
                    <a:pt x="0" y="212457"/>
                  </a:lnTo>
                  <a:lnTo>
                    <a:pt x="1204612" y="0"/>
                  </a:lnTo>
                  <a:lnTo>
                    <a:pt x="251070" y="0"/>
                  </a:lnTo>
                  <a:close/>
                </a:path>
              </a:pathLst>
            </a:custGeom>
            <a:gradFill>
              <a:gsLst>
                <a:gs pos="0">
                  <a:srgbClr val="00001A">
                    <a:alpha val="7843"/>
                  </a:srgbClr>
                </a:gs>
                <a:gs pos="100000">
                  <a:srgbClr val="00001A">
                    <a:alpha val="1960"/>
                  </a:srgbClr>
                </a:gs>
              </a:gsLst>
              <a:lin ang="599887" scaled="0"/>
            </a:gra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defTabSz="6858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Tx/>
                <a:buFont typeface="Arial"/>
                <a:buNone/>
                <a:tabLst/>
                <a:defRPr/>
              </a:pPr>
              <a:endParaRPr kumimoji="0" sz="135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13" name="Google Shape;113;p10"/>
          <p:cNvSpPr txBox="1">
            <a:spLocks noGrp="1"/>
          </p:cNvSpPr>
          <p:nvPr>
            <p:ph type="body" idx="1"/>
          </p:nvPr>
        </p:nvSpPr>
        <p:spPr>
          <a:xfrm>
            <a:off x="342900" y="3551937"/>
            <a:ext cx="1642500" cy="5217911"/>
          </a:xfrm>
          <a:prstGeom prst="rect">
            <a:avLst/>
          </a:prstGeom>
        </p:spPr>
        <p:txBody>
          <a:bodyPr spcFirstLastPara="1" wrap="square" lIns="0" tIns="0" rIns="0" bIns="0" anchor="t" anchorCtr="0">
            <a:noAutofit/>
          </a:bodyPr>
          <a:lstStyle>
            <a:lvl1pPr marL="342900" lvl="0" indent="-171450">
              <a:spcBef>
                <a:spcPts val="270"/>
              </a:spcBef>
              <a:spcAft>
                <a:spcPts val="0"/>
              </a:spcAft>
              <a:buSzPts val="1600"/>
              <a:buNone/>
              <a:defRPr sz="1200"/>
            </a:lvl1pPr>
          </a:lstStyle>
          <a:p>
            <a:endParaRPr/>
          </a:p>
        </p:txBody>
      </p:sp>
      <p:sp>
        <p:nvSpPr>
          <p:cNvPr id="114" name="Google Shape;114;p10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199473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2CA388"/>
            </a:gs>
            <a:gs pos="100000">
              <a:srgbClr val="A6D683"/>
            </a:gs>
          </a:gsLst>
          <a:lin ang="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900" y="-193"/>
            <a:ext cx="4114800" cy="3494400"/>
          </a:xfrm>
          <a:prstGeom prst="rect">
            <a:avLst/>
          </a:prstGeom>
          <a:noFill/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ctr" anchorCtr="0">
            <a:noAutofit/>
          </a:bodyPr>
          <a:lstStyle>
            <a:lvl1pPr lv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lvl="1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lvl="2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lvl="3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lvl="4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lvl="5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lvl="6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lvl="7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lvl="8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Roboto Slab"/>
              <a:buNone/>
              <a:defRPr sz="3200" b="1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400300" y="3677170"/>
            <a:ext cx="4114800" cy="53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>
            <a:lvl1pPr marL="457200" lvl="0" indent="-3810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A6D683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1pPr>
            <a:lvl2pPr marL="914400" lvl="1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2pPr>
            <a:lvl3pPr marL="1371600" lvl="2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3pPr>
            <a:lvl4pPr marL="1828800" lvl="3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4pPr>
            <a:lvl5pPr marL="2286000" lvl="4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5pPr>
            <a:lvl6pPr marL="2743200" lvl="5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6pPr>
            <a:lvl7pPr marL="3200400" lvl="6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7pPr>
            <a:lvl8pPr marL="3657600" lvl="7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8pPr>
            <a:lvl9pPr marL="4114800" lvl="8" indent="-381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9EB3C2"/>
              </a:buClr>
              <a:buSzPts val="2400"/>
              <a:buFont typeface="Chivo"/>
              <a:buChar char="▰"/>
              <a:defRPr sz="2400">
                <a:solidFill>
                  <a:srgbClr val="00001A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94420" y="9001970"/>
            <a:ext cx="361125" cy="4720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Autofit/>
          </a:bodyPr>
          <a:lstStyle>
            <a:lvl1pPr lvl="0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1pPr>
            <a:lvl2pPr lvl="1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2pPr>
            <a:lvl3pPr lvl="2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3pPr>
            <a:lvl4pPr lvl="3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4pPr>
            <a:lvl5pPr lvl="4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5pPr>
            <a:lvl6pPr lvl="5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6pPr>
            <a:lvl7pPr lvl="6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7pPr>
            <a:lvl8pPr lvl="7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8pPr>
            <a:lvl9pPr lvl="8">
              <a:buNone/>
              <a:defRPr sz="900">
                <a:solidFill>
                  <a:srgbClr val="9EB3C2"/>
                </a:solidFill>
                <a:latin typeface="Chivo"/>
                <a:ea typeface="Chivo"/>
                <a:cs typeface="Chivo"/>
                <a:sym typeface="Chivo"/>
              </a:defRPr>
            </a:lvl9pPr>
          </a:lstStyle>
          <a:p>
            <a:pPr defTabSz="685800">
              <a:buClr>
                <a:srgbClr val="000000"/>
              </a:buClr>
            </a:pPr>
            <a:fld id="{00000000-1234-1234-1234-123412341234}" type="slidenum">
              <a:rPr lang="en" kern="0" smtClean="0"/>
              <a:pPr defTabSz="685800">
                <a:buClr>
                  <a:srgbClr val="000000"/>
                </a:buClr>
              </a:pPr>
              <a:t>‹#›</a:t>
            </a:fld>
            <a:endParaRPr lang="en" kern="0"/>
          </a:p>
        </p:txBody>
      </p:sp>
    </p:spTree>
    <p:extLst>
      <p:ext uri="{BB962C8B-B14F-4D97-AF65-F5344CB8AC3E}">
        <p14:creationId xmlns:p14="http://schemas.microsoft.com/office/powerpoint/2010/main" val="271242410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13"/>
          <p:cNvSpPr txBox="1">
            <a:spLocks noGrp="1"/>
          </p:cNvSpPr>
          <p:nvPr>
            <p:ph type="ctrTitle"/>
          </p:nvPr>
        </p:nvSpPr>
        <p:spPr>
          <a:xfrm>
            <a:off x="0" y="702047"/>
            <a:ext cx="6858000" cy="278130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spcFirstLastPara="1" wrap="square" lIns="0" tIns="0" rIns="0" bIns="0" anchor="t" anchorCtr="0">
            <a:noAutofit/>
          </a:bodyPr>
          <a:lstStyle/>
          <a:p>
            <a:pPr algn="ctr"/>
            <a: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PROPOSED OIL PALM PLANTATION DEVELOPMENT ON 8094.43 HECTARES </a:t>
            </a:r>
            <a:r>
              <a:rPr lang="en-US" sz="250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en-US" sz="250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en-US" sz="250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(</a:t>
            </a:r>
            <a: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20,001 ACRES) LAND ON</a:t>
            </a:r>
            <a:r>
              <a:rPr lang="en-US" sz="2500" dirty="0">
                <a:solidFill>
                  <a:schemeClr val="tx1"/>
                </a:solidFill>
                <a:latin typeface="Tw Cen MT" panose="020B0602020104020603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PT4951 – PT4955 AND PT4987-PT4991 IN  MUKIM TEMBELING, DISTRICT OF JERANTUT,  </a:t>
            </a:r>
            <a:b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en-US" sz="250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PAHANG DARUL MAKMUR</a:t>
            </a:r>
            <a:r>
              <a:rPr lang="en-US" sz="250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.</a:t>
            </a:r>
            <a:endParaRPr lang="en-US" sz="2500" dirty="0">
              <a:solidFill>
                <a:schemeClr val="tx1"/>
              </a:solidFill>
              <a:latin typeface="Tw Cen MT" panose="020B0602020104020603" pitchFamily="34" charset="0"/>
              <a:ea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Google Shape;140;p13"/>
          <p:cNvSpPr txBox="1">
            <a:spLocks/>
          </p:cNvSpPr>
          <p:nvPr/>
        </p:nvSpPr>
        <p:spPr>
          <a:xfrm>
            <a:off x="0" y="3698292"/>
            <a:ext cx="6858000" cy="70099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28575" dist="9525" dir="5400000" algn="bl" rotWithShape="0">
              <a:srgbClr val="00001A">
                <a:alpha val="15000"/>
              </a:srgbClr>
            </a:outerShdw>
          </a:effectLst>
        </p:spPr>
        <p:txBody>
          <a:bodyPr spcFirstLastPara="1" wrap="square" lIns="0" tIns="0" rIns="0" bIns="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5800"/>
              <a:buFont typeface="Roboto Slab"/>
              <a:buNone/>
              <a:defRPr sz="4350" b="1" i="0" u="none" strike="noStrike" cap="none">
                <a:solidFill>
                  <a:srgbClr val="FFFFFF"/>
                </a:solidFill>
                <a:latin typeface="Roboto Slab"/>
                <a:ea typeface="Roboto Slab"/>
                <a:cs typeface="Roboto Slab"/>
                <a:sym typeface="Roboto Slab"/>
              </a:defRPr>
            </a:lvl9pPr>
          </a:lstStyle>
          <a:p>
            <a:pPr algn="ctr"/>
            <a:r>
              <a:rPr lang="en-US" sz="2500" kern="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en-US" sz="2500" kern="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</a:br>
            <a:r>
              <a:rPr lang="en-US" sz="2500" kern="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WILDLIFE </a:t>
            </a:r>
            <a:r>
              <a:rPr lang="en-US" sz="2500" kern="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MANAGEMENT </a:t>
            </a:r>
            <a:r>
              <a:rPr lang="en-US" sz="2500" kern="0" dirty="0" smtClean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>PLAN</a:t>
            </a:r>
            <a:r>
              <a:rPr lang="en-US" sz="2500" kern="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  <a:t/>
            </a:r>
            <a:br>
              <a:rPr lang="en-US" sz="2500" kern="0" dirty="0">
                <a:solidFill>
                  <a:schemeClr val="tx1"/>
                </a:solidFill>
                <a:latin typeface="Century Gothic" panose="020B0502020202020204" pitchFamily="34" charset="0"/>
                <a:ea typeface="Tw Cen MT" panose="020B0602020104020603" pitchFamily="34" charset="0"/>
                <a:cs typeface="Times New Roman" panose="02020603050405020304" pitchFamily="18" charset="0"/>
              </a:rPr>
            </a:br>
            <a:endParaRPr lang="en-US" sz="2500" kern="0" dirty="0">
              <a:solidFill>
                <a:schemeClr val="tx1"/>
              </a:solidFill>
              <a:latin typeface="Tw Cen MT" panose="020B0602020104020603" pitchFamily="34" charset="0"/>
              <a:ea typeface="Tw Cen MT" panose="020B06020201040206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0499" y="7658500"/>
            <a:ext cx="3048000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PREPARED BY:</a:t>
            </a: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WIRANDA (M) SDN BHD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7" name="Picture 6" descr="C:\Users\user\Documents\Wiranda~\PICTURES\signage pictures\Wiranda Logo.jp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0314" y="8453482"/>
            <a:ext cx="1128371" cy="1195981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4500" y="4758640"/>
            <a:ext cx="3763058" cy="2474211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76650" y="7520001"/>
            <a:ext cx="3004796" cy="92333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PREPARED FOR:</a:t>
            </a:r>
            <a:endParaRPr lang="en-US" b="1" dirty="0">
              <a:latin typeface="Century Gothic" panose="020B0502020202020204" pitchFamily="34" charset="0"/>
            </a:endParaRPr>
          </a:p>
          <a:p>
            <a:pPr algn="ctr"/>
            <a:r>
              <a:rPr lang="en-US" b="1" dirty="0" smtClean="0">
                <a:latin typeface="Century Gothic" panose="020B0502020202020204" pitchFamily="34" charset="0"/>
              </a:rPr>
              <a:t>THP AGRO MANAGEMENT SDN BHD</a:t>
            </a:r>
            <a:endParaRPr lang="en-US" b="1" dirty="0"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8597131"/>
            <a:ext cx="2332942" cy="7380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02362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cmorris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</TotalTime>
  <Words>17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Arial</vt:lpstr>
      <vt:lpstr>Calibri</vt:lpstr>
      <vt:lpstr>Century Gothic</vt:lpstr>
      <vt:lpstr>Chivo</vt:lpstr>
      <vt:lpstr>Roboto Slab</vt:lpstr>
      <vt:lpstr>Times New Roman</vt:lpstr>
      <vt:lpstr>Tw Cen MT</vt:lpstr>
      <vt:lpstr>Macmorris template</vt:lpstr>
      <vt:lpstr> PROPOSED OIL PALM PLANTATION DEVELOPMENT ON 8094.43 HECTARES  (20,001 ACRES) LAND ON PT4951 – PT4955 AND PT4987-PT4991 IN  MUKIM TEMBELING, DISTRICT OF JERANTUT,   PAHANG DARUL MAKMUR.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This is your presentation title</dc:title>
  <dc:creator>user</dc:creator>
  <cp:lastModifiedBy>user</cp:lastModifiedBy>
  <cp:revision>7</cp:revision>
  <dcterms:created xsi:type="dcterms:W3CDTF">2019-12-16T08:40:57Z</dcterms:created>
  <dcterms:modified xsi:type="dcterms:W3CDTF">2020-01-15T08:57:00Z</dcterms:modified>
</cp:coreProperties>
</file>