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72" r:id="rId2"/>
    <p:sldId id="274" r:id="rId3"/>
    <p:sldId id="309" r:id="rId4"/>
    <p:sldId id="273" r:id="rId5"/>
    <p:sldId id="305" r:id="rId6"/>
    <p:sldId id="308" r:id="rId7"/>
    <p:sldId id="311" r:id="rId8"/>
    <p:sldId id="299" r:id="rId9"/>
    <p:sldId id="277" r:id="rId10"/>
    <p:sldId id="290" r:id="rId11"/>
    <p:sldId id="306" r:id="rId12"/>
    <p:sldId id="278" r:id="rId13"/>
    <p:sldId id="279" r:id="rId14"/>
    <p:sldId id="284" r:id="rId15"/>
    <p:sldId id="291" r:id="rId16"/>
    <p:sldId id="288" r:id="rId17"/>
    <p:sldId id="289" r:id="rId18"/>
    <p:sldId id="310" r:id="rId19"/>
    <p:sldId id="295" r:id="rId20"/>
    <p:sldId id="296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27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3366"/>
    <a:srgbClr val="CC9999"/>
    <a:srgbClr val="CC99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550" autoAdjust="0"/>
  </p:normalViewPr>
  <p:slideViewPr>
    <p:cSldViewPr>
      <p:cViewPr>
        <p:scale>
          <a:sx n="37" d="100"/>
          <a:sy n="37" d="100"/>
        </p:scale>
        <p:origin x="-86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B8CD4-B393-4687-8755-34F5870E32F3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</dgm:pt>
    <dgm:pt modelId="{4D8BDB9D-2C31-452B-88DA-09CEFAB3A1D4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Perundangan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Berkaitan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Pencemaran</a:t>
          </a:r>
          <a:r>
            <a:rPr lang="en-US" dirty="0" smtClean="0">
              <a:solidFill>
                <a:schemeClr val="bg1"/>
              </a:solidFill>
            </a:rPr>
            <a:t> Marin</a:t>
          </a:r>
          <a:endParaRPr lang="en-MY" dirty="0">
            <a:solidFill>
              <a:schemeClr val="bg1"/>
            </a:solidFill>
          </a:endParaRPr>
        </a:p>
      </dgm:t>
    </dgm:pt>
    <dgm:pt modelId="{1308D437-34DA-4C11-8FE3-15DCC59E7D8E}" type="parTrans" cxnId="{DCF6D1E5-D980-480E-AC6E-12914C342597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946DD6FF-415A-4FB1-AC86-7E6431C70DA5}" type="sibTrans" cxnId="{DCF6D1E5-D980-480E-AC6E-12914C342597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06EA06C8-AB8F-4643-8F09-0462C1E6621C}">
      <dgm:prSet phldrT="[Text]"/>
      <dgm:spPr/>
      <dgm:t>
        <a:bodyPr/>
        <a:lstStyle/>
        <a:p>
          <a:r>
            <a:rPr lang="en-US" dirty="0" err="1" smtClean="0">
              <a:solidFill>
                <a:schemeClr val="accent6"/>
              </a:solidFill>
            </a:rPr>
            <a:t>Akta</a:t>
          </a:r>
          <a:r>
            <a:rPr lang="en-US" dirty="0" smtClean="0">
              <a:solidFill>
                <a:schemeClr val="accent6"/>
              </a:solidFill>
            </a:rPr>
            <a:t> </a:t>
          </a:r>
          <a:r>
            <a:rPr lang="en-US" dirty="0" err="1" smtClean="0">
              <a:solidFill>
                <a:schemeClr val="accent6"/>
              </a:solidFill>
            </a:rPr>
            <a:t>Kualiti</a:t>
          </a:r>
          <a:r>
            <a:rPr lang="en-US" dirty="0" smtClean="0">
              <a:solidFill>
                <a:schemeClr val="accent6"/>
              </a:solidFill>
            </a:rPr>
            <a:t> </a:t>
          </a:r>
          <a:r>
            <a:rPr lang="en-US" dirty="0" err="1" smtClean="0">
              <a:solidFill>
                <a:schemeClr val="accent6"/>
              </a:solidFill>
            </a:rPr>
            <a:t>Alam</a:t>
          </a:r>
          <a:r>
            <a:rPr lang="en-US" dirty="0" smtClean="0">
              <a:solidFill>
                <a:schemeClr val="accent6"/>
              </a:solidFill>
            </a:rPr>
            <a:t> </a:t>
          </a:r>
          <a:r>
            <a:rPr lang="en-US" dirty="0" err="1" smtClean="0">
              <a:solidFill>
                <a:schemeClr val="accent6"/>
              </a:solidFill>
            </a:rPr>
            <a:t>Sekeliling</a:t>
          </a:r>
          <a:r>
            <a:rPr lang="en-US" dirty="0" smtClean="0">
              <a:solidFill>
                <a:schemeClr val="accent6"/>
              </a:solidFill>
            </a:rPr>
            <a:t> 1974</a:t>
          </a:r>
          <a:endParaRPr lang="en-MY" dirty="0">
            <a:solidFill>
              <a:schemeClr val="accent6"/>
            </a:solidFill>
          </a:endParaRPr>
        </a:p>
      </dgm:t>
    </dgm:pt>
    <dgm:pt modelId="{7314393B-B7FD-417E-92A4-DF8B3CBC3A1F}" type="parTrans" cxnId="{3DC4A09B-D958-4A66-AACC-FCDF74C8F8CF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962D9C70-E0E8-455F-991E-BDCE0145BB15}" type="sibTrans" cxnId="{3DC4A09B-D958-4A66-AACC-FCDF74C8F8CF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0DCE96ED-3DAD-4547-96A0-2A521228F659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Pegawai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Berkuasa</a:t>
          </a:r>
          <a:endParaRPr lang="en-MY" dirty="0">
            <a:solidFill>
              <a:schemeClr val="bg1"/>
            </a:solidFill>
          </a:endParaRPr>
        </a:p>
      </dgm:t>
    </dgm:pt>
    <dgm:pt modelId="{901D0F05-A9D5-4CDC-8B3D-031F1E9708AC}" type="parTrans" cxnId="{6D81A075-A53F-47CD-937B-E76FB30AA9EB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745CD565-14A7-4AE0-B065-2F10E8B2AC27}" type="sibTrans" cxnId="{6D81A075-A53F-47CD-937B-E76FB30AA9EB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01F8A6E4-B83B-4C66-8A33-EE38C3041818}" type="pres">
      <dgm:prSet presAssocID="{2E1B8CD4-B393-4687-8755-34F5870E32F3}" presName="linearFlow" presStyleCnt="0">
        <dgm:presLayoutVars>
          <dgm:dir/>
          <dgm:resizeHandles val="exact"/>
        </dgm:presLayoutVars>
      </dgm:prSet>
      <dgm:spPr/>
    </dgm:pt>
    <dgm:pt modelId="{1D010072-0308-4475-8B4A-19ECD3588F8D}" type="pres">
      <dgm:prSet presAssocID="{4D8BDB9D-2C31-452B-88DA-09CEFAB3A1D4}" presName="composite" presStyleCnt="0"/>
      <dgm:spPr/>
    </dgm:pt>
    <dgm:pt modelId="{B0155DC0-FE56-485B-B898-8D925D14C890}" type="pres">
      <dgm:prSet presAssocID="{4D8BDB9D-2C31-452B-88DA-09CEFAB3A1D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18D4E6-0DED-4C10-BF27-64E3BA85DA65}" type="pres">
      <dgm:prSet presAssocID="{4D8BDB9D-2C31-452B-88DA-09CEFAB3A1D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02E58CC-1F04-4F8C-BF1D-C831FB115002}" type="pres">
      <dgm:prSet presAssocID="{946DD6FF-415A-4FB1-AC86-7E6431C70DA5}" presName="spacing" presStyleCnt="0"/>
      <dgm:spPr/>
    </dgm:pt>
    <dgm:pt modelId="{1EB1B48B-93CC-446E-A681-85D2D02F9F14}" type="pres">
      <dgm:prSet presAssocID="{06EA06C8-AB8F-4643-8F09-0462C1E6621C}" presName="composite" presStyleCnt="0"/>
      <dgm:spPr/>
    </dgm:pt>
    <dgm:pt modelId="{59C37443-6255-463B-AB9E-C1DCD1A7C5EE}" type="pres">
      <dgm:prSet presAssocID="{06EA06C8-AB8F-4643-8F09-0462C1E6621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5E39CE8-A610-4B8A-8D11-8AF43748D778}" type="pres">
      <dgm:prSet presAssocID="{06EA06C8-AB8F-4643-8F09-0462C1E6621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86B7CAD-6E09-4C27-892B-BFD57B90EE30}" type="pres">
      <dgm:prSet presAssocID="{962D9C70-E0E8-455F-991E-BDCE0145BB15}" presName="spacing" presStyleCnt="0"/>
      <dgm:spPr/>
    </dgm:pt>
    <dgm:pt modelId="{75C4F0B1-322D-4144-9187-3683CB69F184}" type="pres">
      <dgm:prSet presAssocID="{0DCE96ED-3DAD-4547-96A0-2A521228F659}" presName="composite" presStyleCnt="0"/>
      <dgm:spPr/>
    </dgm:pt>
    <dgm:pt modelId="{FAD4DFBD-BF77-4DC1-91BA-B146E05C1DE2}" type="pres">
      <dgm:prSet presAssocID="{0DCE96ED-3DAD-4547-96A0-2A521228F659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BA92F20-000B-451B-9FF1-53A07CA31472}" type="pres">
      <dgm:prSet presAssocID="{0DCE96ED-3DAD-4547-96A0-2A521228F65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4DC0C83-24F0-4E6D-A27B-1E94814B04BF}" type="presOf" srcId="{2E1B8CD4-B393-4687-8755-34F5870E32F3}" destId="{01F8A6E4-B83B-4C66-8A33-EE38C3041818}" srcOrd="0" destOrd="0" presId="urn:microsoft.com/office/officeart/2005/8/layout/vList3"/>
    <dgm:cxn modelId="{6D81A075-A53F-47CD-937B-E76FB30AA9EB}" srcId="{2E1B8CD4-B393-4687-8755-34F5870E32F3}" destId="{0DCE96ED-3DAD-4547-96A0-2A521228F659}" srcOrd="2" destOrd="0" parTransId="{901D0F05-A9D5-4CDC-8B3D-031F1E9708AC}" sibTransId="{745CD565-14A7-4AE0-B065-2F10E8B2AC27}"/>
    <dgm:cxn modelId="{B267BEEF-EDAE-4064-A911-6078FE0529B9}" type="presOf" srcId="{06EA06C8-AB8F-4643-8F09-0462C1E6621C}" destId="{25E39CE8-A610-4B8A-8D11-8AF43748D778}" srcOrd="0" destOrd="0" presId="urn:microsoft.com/office/officeart/2005/8/layout/vList3"/>
    <dgm:cxn modelId="{FBA58F82-514F-4DBD-B44A-C21564D75FF5}" type="presOf" srcId="{4D8BDB9D-2C31-452B-88DA-09CEFAB3A1D4}" destId="{8C18D4E6-0DED-4C10-BF27-64E3BA85DA65}" srcOrd="0" destOrd="0" presId="urn:microsoft.com/office/officeart/2005/8/layout/vList3"/>
    <dgm:cxn modelId="{DCF6D1E5-D980-480E-AC6E-12914C342597}" srcId="{2E1B8CD4-B393-4687-8755-34F5870E32F3}" destId="{4D8BDB9D-2C31-452B-88DA-09CEFAB3A1D4}" srcOrd="0" destOrd="0" parTransId="{1308D437-34DA-4C11-8FE3-15DCC59E7D8E}" sibTransId="{946DD6FF-415A-4FB1-AC86-7E6431C70DA5}"/>
    <dgm:cxn modelId="{3DC4A09B-D958-4A66-AACC-FCDF74C8F8CF}" srcId="{2E1B8CD4-B393-4687-8755-34F5870E32F3}" destId="{06EA06C8-AB8F-4643-8F09-0462C1E6621C}" srcOrd="1" destOrd="0" parTransId="{7314393B-B7FD-417E-92A4-DF8B3CBC3A1F}" sibTransId="{962D9C70-E0E8-455F-991E-BDCE0145BB15}"/>
    <dgm:cxn modelId="{92D519E4-7DF9-413A-95B5-AF8FAC92ED2F}" type="presOf" srcId="{0DCE96ED-3DAD-4547-96A0-2A521228F659}" destId="{ABA92F20-000B-451B-9FF1-53A07CA31472}" srcOrd="0" destOrd="0" presId="urn:microsoft.com/office/officeart/2005/8/layout/vList3"/>
    <dgm:cxn modelId="{9A3C1E9C-4CE5-42C4-B1ED-C81034C9827F}" type="presParOf" srcId="{01F8A6E4-B83B-4C66-8A33-EE38C3041818}" destId="{1D010072-0308-4475-8B4A-19ECD3588F8D}" srcOrd="0" destOrd="0" presId="urn:microsoft.com/office/officeart/2005/8/layout/vList3"/>
    <dgm:cxn modelId="{6ADE46B4-3354-442D-B0AF-6AB23632D282}" type="presParOf" srcId="{1D010072-0308-4475-8B4A-19ECD3588F8D}" destId="{B0155DC0-FE56-485B-B898-8D925D14C890}" srcOrd="0" destOrd="0" presId="urn:microsoft.com/office/officeart/2005/8/layout/vList3"/>
    <dgm:cxn modelId="{3AF9AC38-3B4D-4FC6-828D-F5418D5B5780}" type="presParOf" srcId="{1D010072-0308-4475-8B4A-19ECD3588F8D}" destId="{8C18D4E6-0DED-4C10-BF27-64E3BA85DA65}" srcOrd="1" destOrd="0" presId="urn:microsoft.com/office/officeart/2005/8/layout/vList3"/>
    <dgm:cxn modelId="{3C0D5FF4-2930-447C-B9E3-10CFD17AB4C4}" type="presParOf" srcId="{01F8A6E4-B83B-4C66-8A33-EE38C3041818}" destId="{F02E58CC-1F04-4F8C-BF1D-C831FB115002}" srcOrd="1" destOrd="0" presId="urn:microsoft.com/office/officeart/2005/8/layout/vList3"/>
    <dgm:cxn modelId="{33F55AA5-2A5E-4A23-99DE-5C57E166F3D9}" type="presParOf" srcId="{01F8A6E4-B83B-4C66-8A33-EE38C3041818}" destId="{1EB1B48B-93CC-446E-A681-85D2D02F9F14}" srcOrd="2" destOrd="0" presId="urn:microsoft.com/office/officeart/2005/8/layout/vList3"/>
    <dgm:cxn modelId="{8C635A0A-7B66-4C39-B6BE-CDF7E090C354}" type="presParOf" srcId="{1EB1B48B-93CC-446E-A681-85D2D02F9F14}" destId="{59C37443-6255-463B-AB9E-C1DCD1A7C5EE}" srcOrd="0" destOrd="0" presId="urn:microsoft.com/office/officeart/2005/8/layout/vList3"/>
    <dgm:cxn modelId="{102C7991-834E-4102-B65E-1E0EC059EF7C}" type="presParOf" srcId="{1EB1B48B-93CC-446E-A681-85D2D02F9F14}" destId="{25E39CE8-A610-4B8A-8D11-8AF43748D778}" srcOrd="1" destOrd="0" presId="urn:microsoft.com/office/officeart/2005/8/layout/vList3"/>
    <dgm:cxn modelId="{C00AA63C-B803-4F82-A195-692950AA0CF4}" type="presParOf" srcId="{01F8A6E4-B83B-4C66-8A33-EE38C3041818}" destId="{A86B7CAD-6E09-4C27-892B-BFD57B90EE30}" srcOrd="3" destOrd="0" presId="urn:microsoft.com/office/officeart/2005/8/layout/vList3"/>
    <dgm:cxn modelId="{09E3C1BC-21CC-4E04-A19C-204C020D81F8}" type="presParOf" srcId="{01F8A6E4-B83B-4C66-8A33-EE38C3041818}" destId="{75C4F0B1-322D-4144-9187-3683CB69F184}" srcOrd="4" destOrd="0" presId="urn:microsoft.com/office/officeart/2005/8/layout/vList3"/>
    <dgm:cxn modelId="{BB02ED68-F13F-401C-BF2E-B4BCC57141A5}" type="presParOf" srcId="{75C4F0B1-322D-4144-9187-3683CB69F184}" destId="{FAD4DFBD-BF77-4DC1-91BA-B146E05C1DE2}" srcOrd="0" destOrd="0" presId="urn:microsoft.com/office/officeart/2005/8/layout/vList3"/>
    <dgm:cxn modelId="{0D3BD40B-2438-470D-9624-4C877473E70A}" type="presParOf" srcId="{75C4F0B1-322D-4144-9187-3683CB69F184}" destId="{ABA92F20-000B-451B-9FF1-53A07CA314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18D4E6-0DED-4C10-BF27-64E3BA85DA65}">
      <dsp:nvSpPr>
        <dsp:cNvPr id="0" name=""/>
        <dsp:cNvSpPr/>
      </dsp:nvSpPr>
      <dsp:spPr>
        <a:xfrm rot="10800000">
          <a:off x="1652256" y="1209"/>
          <a:ext cx="5438976" cy="112915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92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bg1"/>
              </a:solidFill>
            </a:rPr>
            <a:t>Perundangan</a:t>
          </a:r>
          <a:r>
            <a:rPr lang="en-US" sz="3300" kern="1200" dirty="0" smtClean="0">
              <a:solidFill>
                <a:schemeClr val="bg1"/>
              </a:solidFill>
            </a:rPr>
            <a:t> </a:t>
          </a:r>
          <a:r>
            <a:rPr lang="en-US" sz="3300" kern="1200" dirty="0" err="1" smtClean="0">
              <a:solidFill>
                <a:schemeClr val="bg1"/>
              </a:solidFill>
            </a:rPr>
            <a:t>Berkaitan</a:t>
          </a:r>
          <a:r>
            <a:rPr lang="en-US" sz="3300" kern="1200" dirty="0" smtClean="0">
              <a:solidFill>
                <a:schemeClr val="bg1"/>
              </a:solidFill>
            </a:rPr>
            <a:t> </a:t>
          </a:r>
          <a:r>
            <a:rPr lang="en-US" sz="3300" kern="1200" dirty="0" err="1" smtClean="0">
              <a:solidFill>
                <a:schemeClr val="bg1"/>
              </a:solidFill>
            </a:rPr>
            <a:t>Pencemaran</a:t>
          </a:r>
          <a:r>
            <a:rPr lang="en-US" sz="3300" kern="1200" dirty="0" smtClean="0">
              <a:solidFill>
                <a:schemeClr val="bg1"/>
              </a:solidFill>
            </a:rPr>
            <a:t> Marin</a:t>
          </a:r>
          <a:endParaRPr lang="en-MY" sz="3300" kern="1200" dirty="0">
            <a:solidFill>
              <a:schemeClr val="bg1"/>
            </a:solidFill>
          </a:endParaRPr>
        </a:p>
      </dsp:txBody>
      <dsp:txXfrm rot="10800000">
        <a:off x="1652256" y="1209"/>
        <a:ext cx="5438976" cy="1129153"/>
      </dsp:txXfrm>
    </dsp:sp>
    <dsp:sp modelId="{B0155DC0-FE56-485B-B898-8D925D14C890}">
      <dsp:nvSpPr>
        <dsp:cNvPr id="0" name=""/>
        <dsp:cNvSpPr/>
      </dsp:nvSpPr>
      <dsp:spPr>
        <a:xfrm>
          <a:off x="1087679" y="1209"/>
          <a:ext cx="1129153" cy="11291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E39CE8-A610-4B8A-8D11-8AF43748D778}">
      <dsp:nvSpPr>
        <dsp:cNvPr id="0" name=""/>
        <dsp:cNvSpPr/>
      </dsp:nvSpPr>
      <dsp:spPr>
        <a:xfrm rot="10800000">
          <a:off x="1652256" y="1467423"/>
          <a:ext cx="5438976" cy="112915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92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accent6"/>
              </a:solidFill>
            </a:rPr>
            <a:t>Akta</a:t>
          </a:r>
          <a:r>
            <a:rPr lang="en-US" sz="3300" kern="1200" dirty="0" smtClean="0">
              <a:solidFill>
                <a:schemeClr val="accent6"/>
              </a:solidFill>
            </a:rPr>
            <a:t> </a:t>
          </a:r>
          <a:r>
            <a:rPr lang="en-US" sz="3300" kern="1200" dirty="0" err="1" smtClean="0">
              <a:solidFill>
                <a:schemeClr val="accent6"/>
              </a:solidFill>
            </a:rPr>
            <a:t>Kualiti</a:t>
          </a:r>
          <a:r>
            <a:rPr lang="en-US" sz="3300" kern="1200" dirty="0" smtClean="0">
              <a:solidFill>
                <a:schemeClr val="accent6"/>
              </a:solidFill>
            </a:rPr>
            <a:t> </a:t>
          </a:r>
          <a:r>
            <a:rPr lang="en-US" sz="3300" kern="1200" dirty="0" err="1" smtClean="0">
              <a:solidFill>
                <a:schemeClr val="accent6"/>
              </a:solidFill>
            </a:rPr>
            <a:t>Alam</a:t>
          </a:r>
          <a:r>
            <a:rPr lang="en-US" sz="3300" kern="1200" dirty="0" smtClean="0">
              <a:solidFill>
                <a:schemeClr val="accent6"/>
              </a:solidFill>
            </a:rPr>
            <a:t> </a:t>
          </a:r>
          <a:r>
            <a:rPr lang="en-US" sz="3300" kern="1200" dirty="0" err="1" smtClean="0">
              <a:solidFill>
                <a:schemeClr val="accent6"/>
              </a:solidFill>
            </a:rPr>
            <a:t>Sekeliling</a:t>
          </a:r>
          <a:r>
            <a:rPr lang="en-US" sz="3300" kern="1200" dirty="0" smtClean="0">
              <a:solidFill>
                <a:schemeClr val="accent6"/>
              </a:solidFill>
            </a:rPr>
            <a:t> 1974</a:t>
          </a:r>
          <a:endParaRPr lang="en-MY" sz="3300" kern="1200" dirty="0">
            <a:solidFill>
              <a:schemeClr val="accent6"/>
            </a:solidFill>
          </a:endParaRPr>
        </a:p>
      </dsp:txBody>
      <dsp:txXfrm rot="10800000">
        <a:off x="1652256" y="1467423"/>
        <a:ext cx="5438976" cy="1129153"/>
      </dsp:txXfrm>
    </dsp:sp>
    <dsp:sp modelId="{59C37443-6255-463B-AB9E-C1DCD1A7C5EE}">
      <dsp:nvSpPr>
        <dsp:cNvPr id="0" name=""/>
        <dsp:cNvSpPr/>
      </dsp:nvSpPr>
      <dsp:spPr>
        <a:xfrm>
          <a:off x="1087679" y="1467423"/>
          <a:ext cx="1129153" cy="11291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A92F20-000B-451B-9FF1-53A07CA31472}">
      <dsp:nvSpPr>
        <dsp:cNvPr id="0" name=""/>
        <dsp:cNvSpPr/>
      </dsp:nvSpPr>
      <dsp:spPr>
        <a:xfrm rot="10800000">
          <a:off x="1652256" y="2933637"/>
          <a:ext cx="5438976" cy="112915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92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bg1"/>
              </a:solidFill>
            </a:rPr>
            <a:t>Pegawai</a:t>
          </a:r>
          <a:r>
            <a:rPr lang="en-US" sz="3300" kern="1200" dirty="0" smtClean="0">
              <a:solidFill>
                <a:schemeClr val="bg1"/>
              </a:solidFill>
            </a:rPr>
            <a:t> </a:t>
          </a:r>
          <a:r>
            <a:rPr lang="en-US" sz="3300" kern="1200" dirty="0" err="1" smtClean="0">
              <a:solidFill>
                <a:schemeClr val="bg1"/>
              </a:solidFill>
            </a:rPr>
            <a:t>Berkuasa</a:t>
          </a:r>
          <a:endParaRPr lang="en-MY" sz="3300" kern="1200" dirty="0">
            <a:solidFill>
              <a:schemeClr val="bg1"/>
            </a:solidFill>
          </a:endParaRPr>
        </a:p>
      </dsp:txBody>
      <dsp:txXfrm rot="10800000">
        <a:off x="1652256" y="2933637"/>
        <a:ext cx="5438976" cy="1129153"/>
      </dsp:txXfrm>
    </dsp:sp>
    <dsp:sp modelId="{FAD4DFBD-BF77-4DC1-91BA-B146E05C1DE2}">
      <dsp:nvSpPr>
        <dsp:cNvPr id="0" name=""/>
        <dsp:cNvSpPr/>
      </dsp:nvSpPr>
      <dsp:spPr>
        <a:xfrm>
          <a:off x="1087679" y="2933637"/>
          <a:ext cx="1129153" cy="11291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57D974-6B35-4DF8-A056-32C864AE9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Penguatkuasaan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marin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tertakluk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Seksyen-seksyen</a:t>
            </a:r>
            <a:r>
              <a:rPr lang="en-US" dirty="0" smtClean="0"/>
              <a:t> </a:t>
            </a:r>
            <a:r>
              <a:rPr lang="en-US" dirty="0" err="1" smtClean="0"/>
              <a:t>Akta</a:t>
            </a:r>
            <a:r>
              <a:rPr lang="en-US" dirty="0" smtClean="0"/>
              <a:t> </a:t>
            </a:r>
            <a:r>
              <a:rPr lang="en-US" dirty="0" err="1" smtClean="0"/>
              <a:t>Kualiti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Sekeliling</a:t>
            </a:r>
            <a:r>
              <a:rPr lang="en-US" dirty="0" smtClean="0"/>
              <a:t> 1974, </a:t>
            </a:r>
            <a:r>
              <a:rPr lang="en-US" dirty="0" err="1" smtClean="0"/>
              <a:t>Peraturan-Peraturan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Perintah-Perintah</a:t>
            </a:r>
            <a:r>
              <a:rPr lang="en-US" dirty="0" smtClean="0"/>
              <a:t> </a:t>
            </a:r>
            <a:r>
              <a:rPr lang="en-US" dirty="0" err="1" smtClean="0"/>
              <a:t>Kualiti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Sekeliling</a:t>
            </a:r>
            <a:r>
              <a:rPr lang="en-US" dirty="0" smtClean="0"/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sz="2000" dirty="0" err="1" smtClean="0"/>
              <a:t>Dalam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perkara</a:t>
            </a:r>
            <a:r>
              <a:rPr lang="en-US" sz="2000" baseline="0" dirty="0" smtClean="0"/>
              <a:t> </a:t>
            </a:r>
            <a:r>
              <a:rPr lang="en-US" sz="2000" dirty="0" err="1" smtClean="0"/>
              <a:t>Penguatkuasaan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pencemaran</a:t>
            </a:r>
            <a:r>
              <a:rPr lang="en-US" sz="2000" dirty="0" smtClean="0"/>
              <a:t> </a:t>
            </a:r>
            <a:r>
              <a:rPr lang="en-US" sz="2000" dirty="0" err="1" smtClean="0"/>
              <a:t>marin</a:t>
            </a:r>
            <a:r>
              <a:rPr lang="en-US" sz="2000" dirty="0" smtClean="0"/>
              <a:t>, </a:t>
            </a:r>
            <a:r>
              <a:rPr lang="en-US" sz="2000" dirty="0" err="1" smtClean="0"/>
              <a:t>akta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baseline="0" dirty="0" smtClean="0"/>
              <a:t>, </a:t>
            </a:r>
            <a:r>
              <a:rPr lang="en-US" sz="2000" baseline="0" dirty="0" err="1" smtClean="0"/>
              <a:t>pada</a:t>
            </a:r>
            <a:r>
              <a:rPr lang="en-US" sz="2000" baseline="0" dirty="0" smtClean="0"/>
              <a:t>,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b="1" dirty="0" err="1" smtClean="0"/>
              <a:t>Bahagian</a:t>
            </a:r>
            <a:r>
              <a:rPr lang="en-US" sz="2000" b="1" dirty="0" smtClean="0"/>
              <a:t> IV, </a:t>
            </a:r>
            <a:r>
              <a:rPr lang="en-US" sz="2000" b="1" dirty="0" err="1" smtClean="0"/>
              <a:t>Seksyen</a:t>
            </a:r>
            <a:r>
              <a:rPr lang="en-US" sz="2000" b="1" dirty="0" smtClean="0"/>
              <a:t> 27 </a:t>
            </a:r>
            <a:r>
              <a:rPr lang="en-US" sz="2000" b="1" dirty="0" err="1" smtClean="0"/>
              <a:t>iaitu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Melepaskan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Perairan</a:t>
            </a:r>
            <a:r>
              <a:rPr lang="en-US" sz="2000" dirty="0" smtClean="0"/>
              <a:t> Malaysia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dilarang</a:t>
            </a:r>
            <a:r>
              <a:rPr lang="en-US" sz="2000" dirty="0" smtClean="0"/>
              <a:t>) </a:t>
            </a:r>
            <a:r>
              <a:rPr lang="en-US" sz="2000" dirty="0" err="1" smtClean="0"/>
              <a:t>menyatakan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bahawa</a:t>
            </a:r>
            <a:endParaRPr lang="en-US" sz="2000" dirty="0" smtClean="0"/>
          </a:p>
          <a:p>
            <a:pPr lvl="2">
              <a:buFont typeface="Wingdings" pitchFamily="2" charset="2"/>
              <a:buChar char="v"/>
            </a:pPr>
            <a:r>
              <a:rPr lang="en-US" sz="2000" u="sng" dirty="0" err="1" smtClean="0">
                <a:solidFill>
                  <a:srgbClr val="FF0000"/>
                </a:solidFill>
              </a:rPr>
              <a:t>Tiada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</a:rPr>
              <a:t>seorangpun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</a:rPr>
              <a:t>boleh</a:t>
            </a:r>
            <a:r>
              <a:rPr lang="en-US" sz="2000" dirty="0" smtClean="0"/>
              <a:t>, </a:t>
            </a:r>
            <a:r>
              <a:rPr lang="en-US" sz="2000" dirty="0" err="1" smtClean="0"/>
              <a:t>melainkan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ia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lesen</a:t>
            </a:r>
            <a:r>
              <a:rPr lang="en-US" sz="2000" dirty="0" smtClean="0"/>
              <a:t>, </a:t>
            </a:r>
            <a:r>
              <a:rPr lang="en-US" sz="2000" u="sng" dirty="0" err="1" smtClean="0"/>
              <a:t>melepaskan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atau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menumpahkan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apa-apa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minyak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atau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campuran</a:t>
            </a:r>
            <a:r>
              <a:rPr lang="en-US" sz="2000" u="sng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mengandungi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u="sng" dirty="0" err="1" smtClean="0"/>
              <a:t>ke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dalam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perairan</a:t>
            </a:r>
            <a:r>
              <a:rPr lang="en-US" sz="2000" u="sng" dirty="0" smtClean="0"/>
              <a:t> Malaysia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melanggar</a:t>
            </a:r>
            <a:r>
              <a:rPr lang="en-US" sz="2000" dirty="0" smtClean="0"/>
              <a:t> </a:t>
            </a:r>
            <a:r>
              <a:rPr lang="en-US" sz="2000" dirty="0" err="1" smtClean="0"/>
              <a:t>syarat-syarat</a:t>
            </a:r>
            <a:r>
              <a:rPr lang="en-US" sz="2000" dirty="0" smtClean="0"/>
              <a:t>  yang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Seksyen</a:t>
            </a:r>
            <a:r>
              <a:rPr lang="en-US" sz="2000" dirty="0" smtClean="0"/>
              <a:t> 21</a:t>
            </a:r>
          </a:p>
          <a:p>
            <a:pPr lvl="2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2">
              <a:buFont typeface="Wingdings" pitchFamily="2" charset="2"/>
              <a:buChar char="v"/>
            </a:pPr>
            <a:r>
              <a:rPr lang="en-US" sz="2000" dirty="0" err="1" smtClean="0"/>
              <a:t>Seseorang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melanggar</a:t>
            </a:r>
            <a:r>
              <a:rPr lang="en-US" sz="2000" dirty="0" smtClean="0"/>
              <a:t> </a:t>
            </a:r>
            <a:r>
              <a:rPr lang="en-US" sz="2000" dirty="0" err="1" smtClean="0"/>
              <a:t>seksyen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(1)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u="sng" dirty="0" err="1" smtClean="0"/>
              <a:t>melakukan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suatu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kesalahan</a:t>
            </a:r>
            <a:r>
              <a:rPr lang="en-US" sz="2000" u="sng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u="sng" dirty="0" err="1" smtClean="0"/>
              <a:t>boleh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dikenakan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denda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tidak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kurang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daripada</a:t>
            </a:r>
            <a:r>
              <a:rPr lang="en-US" sz="2000" u="sng" dirty="0" smtClean="0"/>
              <a:t> lima </a:t>
            </a:r>
            <a:r>
              <a:rPr lang="en-US" sz="2000" u="sng" dirty="0" err="1" smtClean="0"/>
              <a:t>ratus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ribu</a:t>
            </a:r>
            <a:r>
              <a:rPr lang="en-US" sz="2000" u="sng" dirty="0" smtClean="0"/>
              <a:t> ringgit </a:t>
            </a:r>
            <a:r>
              <a:rPr lang="en-US" sz="2000" u="sng" dirty="0" err="1" smtClean="0"/>
              <a:t>atau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penjara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tidak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lebih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daripada</a:t>
            </a:r>
            <a:r>
              <a:rPr lang="en-US" sz="2000" u="sng" dirty="0" smtClean="0"/>
              <a:t> lima </a:t>
            </a:r>
            <a:r>
              <a:rPr lang="en-US" sz="2000" u="sng" dirty="0" err="1" smtClean="0"/>
              <a:t>tahun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atau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kedua-duanya</a:t>
            </a:r>
            <a:endParaRPr lang="en-US" sz="20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Yang </a:t>
            </a:r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Bahagian</a:t>
            </a:r>
            <a:r>
              <a:rPr lang="en-US" baseline="0" dirty="0" smtClean="0"/>
              <a:t> IV, </a:t>
            </a:r>
            <a:r>
              <a:rPr lang="en-US" baseline="0" dirty="0" err="1" smtClean="0"/>
              <a:t>Seksyen</a:t>
            </a:r>
            <a:r>
              <a:rPr lang="en-US" baseline="0" dirty="0" smtClean="0"/>
              <a:t> 29 </a:t>
            </a:r>
            <a:r>
              <a:rPr lang="en-US" baseline="0" dirty="0" err="1" smtClean="0"/>
              <a:t>iaitu</a:t>
            </a:r>
            <a:r>
              <a:rPr lang="en-US" baseline="0" dirty="0" smtClean="0"/>
              <a:t> </a:t>
            </a:r>
            <a:r>
              <a:rPr lang="en-US" sz="1200" dirty="0" err="1" smtClean="0"/>
              <a:t>Melepaskan</a:t>
            </a:r>
            <a:r>
              <a:rPr lang="en-US" sz="1200" dirty="0" smtClean="0"/>
              <a:t> </a:t>
            </a:r>
            <a:r>
              <a:rPr lang="en-US" sz="1200" dirty="0" err="1" smtClean="0"/>
              <a:t>buangan</a:t>
            </a:r>
            <a:r>
              <a:rPr lang="en-US" sz="1200" dirty="0" smtClean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Perairan</a:t>
            </a:r>
            <a:r>
              <a:rPr lang="en-US" sz="1200" dirty="0" smtClean="0"/>
              <a:t> Malaysia </a:t>
            </a:r>
            <a:r>
              <a:rPr lang="en-US" sz="1200" dirty="0" err="1" smtClean="0"/>
              <a:t>dilarang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menyatakan</a:t>
            </a:r>
            <a:r>
              <a:rPr lang="en-US" sz="1200" dirty="0" smtClean="0"/>
              <a:t> 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dilesen</a:t>
            </a:r>
            <a:r>
              <a:rPr lang="en-US" dirty="0" smtClean="0"/>
              <a:t>, </a:t>
            </a:r>
            <a:r>
              <a:rPr lang="en-US" u="sng" dirty="0" err="1" smtClean="0"/>
              <a:t>tiada</a:t>
            </a:r>
            <a:r>
              <a:rPr lang="en-US" u="sng" dirty="0" smtClean="0"/>
              <a:t> </a:t>
            </a:r>
            <a:r>
              <a:rPr lang="en-US" u="sng" dirty="0" err="1" smtClean="0"/>
              <a:t>seorang</a:t>
            </a:r>
            <a:r>
              <a:rPr lang="en-US" u="sng" dirty="0" smtClean="0"/>
              <a:t> pun </a:t>
            </a:r>
            <a:r>
              <a:rPr lang="en-US" u="sng" dirty="0" err="1" smtClean="0"/>
              <a:t>boleh</a:t>
            </a:r>
            <a:r>
              <a:rPr lang="en-US" u="sng" dirty="0" smtClean="0"/>
              <a:t> </a:t>
            </a:r>
            <a:r>
              <a:rPr lang="en-US" u="sng" dirty="0" err="1" smtClean="0"/>
              <a:t>melepaskan</a:t>
            </a:r>
            <a:r>
              <a:rPr lang="en-US" u="sng" dirty="0" smtClean="0"/>
              <a:t> </a:t>
            </a:r>
            <a:r>
              <a:rPr lang="en-US" u="sng" dirty="0" err="1" smtClean="0"/>
              <a:t>buangan-buangan</a:t>
            </a:r>
            <a:r>
              <a:rPr lang="en-US" u="sng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u="sng" dirty="0" err="1" smtClean="0"/>
              <a:t>perairan</a:t>
            </a:r>
            <a:r>
              <a:rPr lang="en-US" u="sng" dirty="0" smtClean="0"/>
              <a:t> Malaysia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syarat-syarat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yang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21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 </a:t>
            </a:r>
            <a:r>
              <a:rPr lang="en-US" dirty="0" err="1" smtClean="0"/>
              <a:t>seterusnya</a:t>
            </a:r>
            <a:r>
              <a:rPr lang="en-US" dirty="0" smtClean="0"/>
              <a:t>…. </a:t>
            </a:r>
            <a:r>
              <a:rPr lang="en-US" u="sng" dirty="0" err="1" smtClean="0"/>
              <a:t>Seseorang</a:t>
            </a:r>
            <a:r>
              <a:rPr lang="en-US" u="sng" dirty="0" smtClean="0"/>
              <a:t> yang </a:t>
            </a:r>
            <a:r>
              <a:rPr lang="en-US" u="sng" dirty="0" err="1" smtClean="0"/>
              <a:t>melanggar</a:t>
            </a:r>
            <a:r>
              <a:rPr lang="en-US" u="sng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(1)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u="sng" dirty="0" err="1" smtClean="0"/>
              <a:t>boleh</a:t>
            </a:r>
            <a:r>
              <a:rPr lang="en-US" u="sng" dirty="0" smtClean="0"/>
              <a:t> </a:t>
            </a:r>
            <a:r>
              <a:rPr lang="en-US" u="sng" dirty="0" err="1" smtClean="0"/>
              <a:t>dikenakan</a:t>
            </a:r>
            <a:r>
              <a:rPr lang="en-US" u="sng" dirty="0" smtClean="0"/>
              <a:t> </a:t>
            </a:r>
            <a:r>
              <a:rPr lang="en-US" u="sng" dirty="0" err="1" smtClean="0"/>
              <a:t>denda</a:t>
            </a:r>
            <a:r>
              <a:rPr lang="en-US" u="sng" dirty="0" smtClean="0"/>
              <a:t> </a:t>
            </a:r>
            <a:r>
              <a:rPr lang="en-US" u="sng" dirty="0" err="1" smtClean="0"/>
              <a:t>tidak</a:t>
            </a:r>
            <a:r>
              <a:rPr lang="en-US" u="sng" dirty="0" smtClean="0"/>
              <a:t> </a:t>
            </a:r>
            <a:r>
              <a:rPr lang="en-US" u="sng" dirty="0" err="1" smtClean="0"/>
              <a:t>kurang</a:t>
            </a:r>
            <a:r>
              <a:rPr lang="en-US" u="sng" dirty="0" smtClean="0"/>
              <a:t> </a:t>
            </a:r>
            <a:r>
              <a:rPr lang="en-US" u="sng" dirty="0" err="1" smtClean="0"/>
              <a:t>daripada</a:t>
            </a:r>
            <a:r>
              <a:rPr lang="en-US" u="sng" dirty="0" smtClean="0"/>
              <a:t> </a:t>
            </a:r>
            <a:r>
              <a:rPr lang="en-US" u="sng" dirty="0" err="1" smtClean="0"/>
              <a:t>sepuluh</a:t>
            </a:r>
            <a:r>
              <a:rPr lang="en-US" u="sng" dirty="0" smtClean="0"/>
              <a:t> </a:t>
            </a:r>
            <a:r>
              <a:rPr lang="en-US" u="sng" dirty="0" err="1" smtClean="0"/>
              <a:t>ribu</a:t>
            </a:r>
            <a:r>
              <a:rPr lang="en-US" u="sng" dirty="0" smtClean="0"/>
              <a:t> ringgit </a:t>
            </a:r>
            <a:r>
              <a:rPr lang="en-US" u="sng" dirty="0" err="1" smtClean="0"/>
              <a:t>atau</a:t>
            </a:r>
            <a:r>
              <a:rPr lang="en-US" u="sng" dirty="0" smtClean="0"/>
              <a:t> </a:t>
            </a:r>
            <a:r>
              <a:rPr lang="en-US" u="sng" dirty="0" err="1" smtClean="0"/>
              <a:t>penjara</a:t>
            </a:r>
            <a:r>
              <a:rPr lang="en-US" u="sng" dirty="0" smtClean="0"/>
              <a:t> </a:t>
            </a:r>
            <a:r>
              <a:rPr lang="en-US" u="sng" dirty="0" err="1" smtClean="0"/>
              <a:t>tidak</a:t>
            </a:r>
            <a:r>
              <a:rPr lang="en-US" u="sng" dirty="0" smtClean="0"/>
              <a:t> </a:t>
            </a:r>
            <a:r>
              <a:rPr lang="en-US" u="sng" dirty="0" err="1" smtClean="0"/>
              <a:t>lebih</a:t>
            </a:r>
            <a:r>
              <a:rPr lang="en-US" u="sng" dirty="0" smtClean="0"/>
              <a:t> </a:t>
            </a:r>
            <a:r>
              <a:rPr lang="en-US" u="sng" dirty="0" err="1" smtClean="0"/>
              <a:t>daripada</a:t>
            </a:r>
            <a:r>
              <a:rPr lang="en-US" u="sng" dirty="0" smtClean="0"/>
              <a:t> </a:t>
            </a:r>
            <a:r>
              <a:rPr lang="en-US" u="sng" dirty="0" err="1" smtClean="0"/>
              <a:t>dua</a:t>
            </a:r>
            <a:r>
              <a:rPr lang="en-US" u="sng" dirty="0" smtClean="0"/>
              <a:t> </a:t>
            </a:r>
            <a:r>
              <a:rPr lang="en-US" u="sng" dirty="0" err="1" smtClean="0"/>
              <a:t>tahun</a:t>
            </a:r>
            <a:r>
              <a:rPr lang="en-US" u="sng" dirty="0" smtClean="0"/>
              <a:t> </a:t>
            </a:r>
            <a:r>
              <a:rPr lang="en-US" u="sng" dirty="0" err="1" smtClean="0"/>
              <a:t>atau</a:t>
            </a:r>
            <a:r>
              <a:rPr lang="en-US" u="sng" dirty="0" smtClean="0"/>
              <a:t> </a:t>
            </a:r>
            <a:r>
              <a:rPr lang="en-US" u="sng" dirty="0" err="1" smtClean="0"/>
              <a:t>kedua-duanya</a:t>
            </a:r>
            <a:endParaRPr lang="en-US" u="sng" dirty="0" smtClean="0"/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349250" lvl="3" indent="-342900"/>
            <a:r>
              <a:rPr lang="en-US" sz="2800" b="1" dirty="0" err="1" smtClean="0"/>
              <a:t>Bahagian</a:t>
            </a:r>
            <a:r>
              <a:rPr lang="en-US" sz="2800" b="1" dirty="0" smtClean="0"/>
              <a:t> VI, </a:t>
            </a:r>
            <a:r>
              <a:rPr lang="en-US" sz="2800" b="1" dirty="0" err="1" smtClean="0"/>
              <a:t>Seksyen</a:t>
            </a:r>
            <a:r>
              <a:rPr lang="en-US" sz="2800" b="1" dirty="0" smtClean="0"/>
              <a:t> 47 </a:t>
            </a:r>
            <a:r>
              <a:rPr lang="en-US" sz="2800" dirty="0" smtClean="0"/>
              <a:t>(</a:t>
            </a:r>
            <a:r>
              <a:rPr lang="en-US" sz="2800" dirty="0" err="1" smtClean="0"/>
              <a:t>Kuasa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menuntut</a:t>
            </a:r>
            <a:r>
              <a:rPr lang="en-US" sz="2800" dirty="0" smtClean="0"/>
              <a:t> </a:t>
            </a:r>
            <a:r>
              <a:rPr lang="en-US" sz="2800" dirty="0" err="1" smtClean="0"/>
              <a:t>kos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perbelanjaan</a:t>
            </a:r>
            <a:r>
              <a:rPr lang="en-US" sz="2800" dirty="0" smtClean="0"/>
              <a:t>)</a:t>
            </a:r>
          </a:p>
          <a:p>
            <a:pPr marL="623888" lvl="3">
              <a:buAutoNum type="arabicParenBoth"/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segmen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unsur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alam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sekeliling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dicemari</a:t>
            </a:r>
            <a:r>
              <a:rPr lang="en-US" sz="2800" u="sng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seseorang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bersalahan</a:t>
            </a:r>
            <a:r>
              <a:rPr lang="en-US" sz="2800" u="sng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bawahnya</a:t>
            </a:r>
            <a:r>
              <a:rPr lang="en-US" sz="2800" u="none" dirty="0" smtClean="0"/>
              <a:t>, </a:t>
            </a:r>
            <a:r>
              <a:rPr lang="en-US" sz="2800" u="sng" dirty="0" err="1" smtClean="0"/>
              <a:t>Ketua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Pengarah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boleh</a:t>
            </a:r>
            <a:r>
              <a:rPr lang="en-US" sz="2800" u="none" dirty="0" smtClean="0"/>
              <a:t> </a:t>
            </a:r>
            <a:r>
              <a:rPr lang="en-US" sz="2800" u="none" dirty="0" err="1" smtClean="0"/>
              <a:t>mengambil</a:t>
            </a:r>
            <a:r>
              <a:rPr lang="en-US" sz="2800" u="none" dirty="0" smtClean="0"/>
              <a:t> </a:t>
            </a:r>
            <a:r>
              <a:rPr lang="en-US" sz="2800" u="none" dirty="0" err="1" smtClean="0"/>
              <a:t>apa-apa</a:t>
            </a:r>
            <a:r>
              <a:rPr lang="en-US" sz="2800" u="none" dirty="0" smtClean="0"/>
              <a:t> </a:t>
            </a:r>
            <a:r>
              <a:rPr lang="en-US" sz="2800" u="none" dirty="0" err="1" smtClean="0"/>
              <a:t>tindakan</a:t>
            </a:r>
            <a:r>
              <a:rPr lang="en-US" sz="2800" u="none" dirty="0" smtClean="0"/>
              <a:t> yang </a:t>
            </a:r>
            <a:r>
              <a:rPr lang="en-US" sz="2800" u="none" dirty="0" err="1" smtClean="0"/>
              <a:t>perlu</a:t>
            </a:r>
            <a:r>
              <a:rPr lang="en-US" sz="2800" u="none" dirty="0" smtClean="0"/>
              <a:t> </a:t>
            </a:r>
            <a:r>
              <a:rPr lang="en-US" sz="2800" u="none" dirty="0" err="1" smtClean="0"/>
              <a:t>bagi</a:t>
            </a:r>
            <a:r>
              <a:rPr lang="en-US" sz="2800" u="none" dirty="0" smtClean="0"/>
              <a:t> </a:t>
            </a:r>
            <a:r>
              <a:rPr lang="en-US" sz="2800" u="sng" dirty="0" err="1" smtClean="0"/>
              <a:t>menghapus</a:t>
            </a:r>
            <a:r>
              <a:rPr lang="en-US" sz="2800" u="sng" dirty="0" smtClean="0"/>
              <a:t>, </a:t>
            </a:r>
            <a:r>
              <a:rPr lang="en-US" sz="2800" u="sng" dirty="0" err="1" smtClean="0"/>
              <a:t>menyurai</a:t>
            </a:r>
            <a:r>
              <a:rPr lang="en-US" sz="2800" u="sng" dirty="0" smtClean="0"/>
              <a:t>, </a:t>
            </a:r>
            <a:r>
              <a:rPr lang="en-US" sz="2800" u="sng" dirty="0" err="1" smtClean="0"/>
              <a:t>membinasa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atau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mengurangkan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pencemaran</a:t>
            </a:r>
            <a:r>
              <a:rPr lang="en-US" sz="2800" u="sng" dirty="0" smtClean="0"/>
              <a:t> </a:t>
            </a:r>
            <a:r>
              <a:rPr lang="en-US" sz="2800" u="none" dirty="0" err="1" smtClean="0"/>
              <a:t>itu</a:t>
            </a:r>
            <a:r>
              <a:rPr lang="en-US" sz="2800" u="none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i="0" u="sng" dirty="0" err="1" smtClean="0"/>
              <a:t>menuntut</a:t>
            </a:r>
            <a:r>
              <a:rPr lang="en-US" sz="2800" i="0" u="sng" dirty="0" smtClean="0"/>
              <a:t> </a:t>
            </a:r>
            <a:r>
              <a:rPr lang="en-US" sz="2800" i="0" u="sng" dirty="0" err="1" smtClean="0"/>
              <a:t>daripada</a:t>
            </a:r>
            <a:r>
              <a:rPr lang="en-US" sz="2800" i="0" u="sng" dirty="0" smtClean="0"/>
              <a:t> </a:t>
            </a:r>
            <a:r>
              <a:rPr lang="en-US" sz="2800" i="0" u="sng" dirty="0" err="1" smtClean="0"/>
              <a:t>orang</a:t>
            </a:r>
            <a:r>
              <a:rPr lang="en-US" sz="2800" i="0" u="sng" dirty="0" smtClean="0"/>
              <a:t> </a:t>
            </a:r>
            <a:r>
              <a:rPr lang="en-US" sz="2800" i="0" u="sng" dirty="0" err="1" smtClean="0"/>
              <a:t>itu</a:t>
            </a:r>
            <a:r>
              <a:rPr lang="en-US" sz="2800" i="0" u="sng" dirty="0" smtClean="0"/>
              <a:t> </a:t>
            </a:r>
            <a:r>
              <a:rPr lang="en-US" sz="2800" i="0" u="sng" dirty="0" err="1" smtClean="0"/>
              <a:t>segala</a:t>
            </a:r>
            <a:r>
              <a:rPr lang="en-US" sz="2800" i="0" u="sng" dirty="0" smtClean="0"/>
              <a:t> </a:t>
            </a:r>
            <a:r>
              <a:rPr lang="en-US" sz="2800" i="0" u="sng" dirty="0" err="1" smtClean="0"/>
              <a:t>kos</a:t>
            </a:r>
            <a:r>
              <a:rPr lang="en-US" sz="2800" i="0" u="sng" dirty="0" smtClean="0"/>
              <a:t> </a:t>
            </a:r>
            <a:r>
              <a:rPr lang="en-US" sz="2800" i="0" u="sng" dirty="0" err="1" smtClean="0"/>
              <a:t>dan</a:t>
            </a:r>
            <a:r>
              <a:rPr lang="en-US" sz="2800" i="0" u="sng" dirty="0" smtClean="0"/>
              <a:t> </a:t>
            </a:r>
            <a:r>
              <a:rPr lang="en-US" sz="2800" i="0" u="sng" dirty="0" err="1" smtClean="0"/>
              <a:t>perbelanjaan</a:t>
            </a:r>
            <a:r>
              <a:rPr lang="en-US" sz="2800" i="0" u="sng" dirty="0" smtClean="0"/>
              <a:t> yang </a:t>
            </a:r>
            <a:r>
              <a:rPr lang="en-US" sz="2800" i="0" u="sng" dirty="0" err="1" smtClean="0"/>
              <a:t>dilakukan</a:t>
            </a:r>
            <a:r>
              <a:rPr lang="en-US" sz="2800" i="0" u="sng" dirty="0" smtClean="0"/>
              <a:t> </a:t>
            </a:r>
            <a:r>
              <a:rPr lang="en-US" sz="2800" i="0" u="sng" dirty="0" err="1" smtClean="0"/>
              <a:t>berhubung</a:t>
            </a:r>
            <a:r>
              <a:rPr lang="en-US" sz="2800" i="0" u="sng" dirty="0" smtClean="0"/>
              <a:t> </a:t>
            </a:r>
            <a:r>
              <a:rPr lang="en-US" sz="2800" i="0" u="sng" dirty="0" err="1" smtClean="0"/>
              <a:t>dengannya</a:t>
            </a:r>
            <a:endParaRPr lang="en-US" sz="2800" i="0" u="sng" dirty="0" smtClean="0"/>
          </a:p>
          <a:p>
            <a:pPr lvl="2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3888" lvl="3">
              <a:buNone/>
            </a:pPr>
            <a:r>
              <a:rPr lang="en-US" sz="2400" dirty="0" smtClean="0"/>
              <a:t>2)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perakuan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Ketua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bahawa</a:t>
            </a:r>
            <a:r>
              <a:rPr lang="en-US" sz="2400" dirty="0" smtClean="0"/>
              <a:t>:-</a:t>
            </a:r>
          </a:p>
          <a:p>
            <a:pPr marL="623888" lvl="2">
              <a:buNone/>
            </a:pPr>
            <a:r>
              <a:rPr lang="en-US" dirty="0" smtClean="0"/>
              <a:t>  (a)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berpendapat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</a:t>
            </a:r>
            <a:r>
              <a:rPr lang="en-US" u="sng" dirty="0" err="1" smtClean="0"/>
              <a:t>orang</a:t>
            </a:r>
            <a:r>
              <a:rPr lang="en-US" u="sng" dirty="0" smtClean="0"/>
              <a:t> yang </a:t>
            </a:r>
            <a:r>
              <a:rPr lang="en-US" u="none" dirty="0" err="1" smtClean="0"/>
              <a:t>dinamakan</a:t>
            </a:r>
            <a:r>
              <a:rPr lang="en-US" u="none" dirty="0" smtClean="0"/>
              <a:t> </a:t>
            </a:r>
            <a:r>
              <a:rPr lang="en-US" u="none" dirty="0" err="1" smtClean="0"/>
              <a:t>dalam</a:t>
            </a:r>
            <a:r>
              <a:rPr lang="en-US" u="none" dirty="0" smtClean="0"/>
              <a:t> </a:t>
            </a:r>
            <a:r>
              <a:rPr lang="en-US" u="none" dirty="0" err="1" smtClean="0"/>
              <a:t>perakuan</a:t>
            </a:r>
            <a:r>
              <a:rPr lang="en-US" u="none" dirty="0" smtClean="0"/>
              <a:t> </a:t>
            </a:r>
            <a:r>
              <a:rPr lang="en-US" u="none" dirty="0" err="1" smtClean="0"/>
              <a:t>itu</a:t>
            </a:r>
            <a:r>
              <a:rPr lang="en-US" u="none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u="sng" dirty="0" err="1" smtClean="0"/>
              <a:t>bertanggungjawab</a:t>
            </a:r>
            <a:r>
              <a:rPr lang="en-US" u="sng" dirty="0" smtClean="0"/>
              <a:t> </a:t>
            </a:r>
            <a:r>
              <a:rPr lang="en-US" u="sng" dirty="0" err="1" smtClean="0"/>
              <a:t>atas</a:t>
            </a:r>
            <a:r>
              <a:rPr lang="en-US" u="sng" dirty="0" smtClean="0"/>
              <a:t> </a:t>
            </a:r>
            <a:r>
              <a:rPr lang="en-US" u="sng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u="sng" strike="noStrike" dirty="0" err="1" smtClean="0"/>
              <a:t>menjadi</a:t>
            </a:r>
            <a:r>
              <a:rPr lang="en-US" u="sng" strike="noStrike" dirty="0" smtClean="0"/>
              <a:t> </a:t>
            </a:r>
            <a:r>
              <a:rPr lang="en-US" u="sng" strike="noStrike" dirty="0" err="1" smtClean="0"/>
              <a:t>keterangan</a:t>
            </a:r>
            <a:r>
              <a:rPr lang="en-US" u="sng" strike="noStrike" dirty="0" smtClean="0"/>
              <a:t> </a:t>
            </a:r>
            <a:r>
              <a:rPr lang="en-US" i="1" u="sng" strike="noStrike" dirty="0" smtClean="0"/>
              <a:t>prima facie </a:t>
            </a:r>
            <a:r>
              <a:rPr lang="en-US" u="sng" strike="noStrike" dirty="0" err="1" smtClean="0"/>
              <a:t>bagi</a:t>
            </a:r>
            <a:r>
              <a:rPr lang="en-US" u="sng" strike="noStrike" dirty="0" smtClean="0"/>
              <a:t> </a:t>
            </a:r>
            <a:r>
              <a:rPr lang="en-US" u="sng" strike="noStrike" dirty="0" err="1" smtClean="0"/>
              <a:t>maksud</a:t>
            </a:r>
            <a:r>
              <a:rPr lang="en-US" u="sng" strike="noStrike" dirty="0" smtClean="0"/>
              <a:t> </a:t>
            </a:r>
            <a:r>
              <a:rPr lang="en-US" u="sng" strike="noStrike" dirty="0" err="1" smtClean="0"/>
              <a:t>apa-apa</a:t>
            </a:r>
            <a:r>
              <a:rPr lang="en-US" u="sng" strike="noStrike" dirty="0" smtClean="0"/>
              <a:t> </a:t>
            </a:r>
            <a:r>
              <a:rPr lang="en-US" u="sng" strike="noStrike" dirty="0" err="1" smtClean="0"/>
              <a:t>perbicaraan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;</a:t>
            </a:r>
          </a:p>
          <a:p>
            <a:pPr marL="623888" lvl="2">
              <a:buNone/>
            </a:pPr>
            <a:endParaRPr lang="en-US" sz="800" dirty="0" smtClean="0"/>
          </a:p>
          <a:p>
            <a:pPr marL="539750" lvl="2" indent="-82550">
              <a:buNone/>
            </a:pPr>
            <a:r>
              <a:rPr lang="en-US" dirty="0" smtClean="0"/>
              <a:t>	(b</a:t>
            </a:r>
            <a:r>
              <a:rPr lang="en-US" u="sng" dirty="0" smtClean="0"/>
              <a:t>) </a:t>
            </a:r>
            <a:r>
              <a:rPr lang="en-US" u="sng" dirty="0" err="1" smtClean="0"/>
              <a:t>Jumlah</a:t>
            </a:r>
            <a:r>
              <a:rPr lang="en-US" u="sng" dirty="0" smtClean="0"/>
              <a:t> </a:t>
            </a:r>
            <a:r>
              <a:rPr lang="en-US" u="sng" dirty="0" err="1" smtClean="0"/>
              <a:t>wang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mana-mana</a:t>
            </a:r>
            <a:r>
              <a:rPr lang="en-US" dirty="0" smtClean="0"/>
              <a:t> </a:t>
            </a:r>
            <a:r>
              <a:rPr lang="en-US" u="sng" dirty="0" err="1" smtClean="0"/>
              <a:t>daripada</a:t>
            </a:r>
            <a:r>
              <a:rPr lang="en-US" u="sng" dirty="0" smtClean="0"/>
              <a:t> </a:t>
            </a:r>
            <a:r>
              <a:rPr lang="en-US" u="sng" dirty="0" err="1" smtClean="0"/>
              <a:t>kerja</a:t>
            </a:r>
            <a:r>
              <a:rPr lang="en-US" u="sng" dirty="0" smtClean="0"/>
              <a:t> yang </a:t>
            </a:r>
            <a:r>
              <a:rPr lang="en-US" u="sng" dirty="0" err="1" smtClean="0"/>
              <a:t>diperlukan</a:t>
            </a:r>
            <a:r>
              <a:rPr lang="en-US" u="sng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(1)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u="sng" dirty="0" err="1" smtClean="0"/>
              <a:t>bukti</a:t>
            </a:r>
            <a:r>
              <a:rPr lang="en-US" u="sng" dirty="0" smtClean="0"/>
              <a:t> </a:t>
            </a:r>
            <a:r>
              <a:rPr lang="en-US" u="sng" dirty="0" err="1" smtClean="0"/>
              <a:t>muktamad</a:t>
            </a:r>
            <a:r>
              <a:rPr lang="en-US" u="sng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wang</a:t>
            </a:r>
            <a:r>
              <a:rPr lang="en-US" dirty="0" smtClean="0"/>
              <a:t> yang </a:t>
            </a:r>
            <a:r>
              <a:rPr lang="en-US" dirty="0" err="1" smtClean="0"/>
              <a:t>kena</a:t>
            </a:r>
            <a:r>
              <a:rPr lang="en-US" dirty="0" smtClean="0"/>
              <a:t> </a:t>
            </a:r>
            <a:r>
              <a:rPr lang="en-US" dirty="0" err="1" smtClean="0"/>
              <a:t>bayar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u="sng" dirty="0" err="1" smtClean="0"/>
              <a:t>tidak</a:t>
            </a:r>
            <a:r>
              <a:rPr lang="en-US" u="sng" dirty="0" smtClean="0"/>
              <a:t> </a:t>
            </a:r>
            <a:r>
              <a:rPr lang="en-US" u="sng" dirty="0" err="1" smtClean="0"/>
              <a:t>boleh</a:t>
            </a:r>
            <a:r>
              <a:rPr lang="en-US" u="sng" dirty="0" smtClean="0"/>
              <a:t> </a:t>
            </a:r>
            <a:r>
              <a:rPr lang="en-US" u="sng" dirty="0" err="1" smtClean="0"/>
              <a:t>tertakluk</a:t>
            </a:r>
            <a:r>
              <a:rPr lang="en-US" u="sng" dirty="0" smtClean="0"/>
              <a:t> </a:t>
            </a:r>
            <a:r>
              <a:rPr lang="en-US" u="sng" dirty="0" err="1" smtClean="0"/>
              <a:t>kepada</a:t>
            </a:r>
            <a:r>
              <a:rPr lang="en-US" u="sng" dirty="0" smtClean="0"/>
              <a:t> </a:t>
            </a:r>
            <a:r>
              <a:rPr lang="en-US" u="sng" dirty="0" err="1" smtClean="0"/>
              <a:t>apa-apa</a:t>
            </a:r>
            <a:r>
              <a:rPr lang="en-US" u="sng" dirty="0" smtClean="0"/>
              <a:t> </a:t>
            </a:r>
            <a:r>
              <a:rPr lang="en-US" u="sng" dirty="0" err="1" smtClean="0"/>
              <a:t>rayuan</a:t>
            </a:r>
            <a:r>
              <a:rPr lang="en-US" u="sng" dirty="0" smtClean="0"/>
              <a:t> </a:t>
            </a:r>
            <a:r>
              <a:rPr lang="en-US" u="sng" dirty="0" err="1" smtClean="0"/>
              <a:t>atau</a:t>
            </a:r>
            <a:r>
              <a:rPr lang="en-US" u="sng" dirty="0" smtClean="0"/>
              <a:t> </a:t>
            </a:r>
            <a:r>
              <a:rPr lang="en-US" u="sng" dirty="0" err="1" smtClean="0"/>
              <a:t>ulangkaji</a:t>
            </a:r>
            <a:r>
              <a:rPr lang="en-US" u="sng" dirty="0" smtClean="0"/>
              <a:t> </a:t>
            </a:r>
            <a:r>
              <a:rPr lang="en-US" u="sng" dirty="0" err="1" smtClean="0"/>
              <a:t>dalam</a:t>
            </a:r>
            <a:r>
              <a:rPr lang="en-US" u="sng" dirty="0" smtClean="0"/>
              <a:t> </a:t>
            </a:r>
            <a:r>
              <a:rPr lang="en-US" u="sng" dirty="0" err="1" smtClean="0"/>
              <a:t>mana-mana</a:t>
            </a:r>
            <a:r>
              <a:rPr lang="en-US" u="sng" dirty="0" smtClean="0"/>
              <a:t> </a:t>
            </a:r>
            <a:r>
              <a:rPr lang="en-US" u="sng" dirty="0" err="1" smtClean="0"/>
              <a:t>mahkamah</a:t>
            </a:r>
            <a:r>
              <a:rPr lang="en-US" u="sng" dirty="0" smtClean="0"/>
              <a:t>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444500" lvl="3" indent="-342900"/>
            <a:r>
              <a:rPr lang="en-US" sz="2400" b="1" dirty="0" err="1" smtClean="0"/>
              <a:t>Bahagian</a:t>
            </a:r>
            <a:r>
              <a:rPr lang="en-US" sz="2400" b="1" dirty="0" smtClean="0"/>
              <a:t> IV, </a:t>
            </a:r>
            <a:r>
              <a:rPr lang="en-US" sz="2400" b="1" dirty="0" err="1" smtClean="0"/>
              <a:t>Seksyen</a:t>
            </a:r>
            <a:r>
              <a:rPr lang="en-US" sz="2400" b="1" dirty="0" smtClean="0"/>
              <a:t> 48</a:t>
            </a:r>
            <a:r>
              <a:rPr lang="en-US" sz="2400" dirty="0" smtClean="0"/>
              <a:t> (</a:t>
            </a:r>
            <a:r>
              <a:rPr lang="en-US" sz="2400" dirty="0" err="1" smtClean="0"/>
              <a:t>Kuasa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menjual</a:t>
            </a:r>
            <a:r>
              <a:rPr lang="en-US" sz="2400" dirty="0" smtClean="0"/>
              <a:t> </a:t>
            </a:r>
            <a:r>
              <a:rPr lang="en-US" sz="2400" dirty="0" err="1" smtClean="0"/>
              <a:t>kapal</a:t>
            </a:r>
            <a:r>
              <a:rPr lang="en-US" sz="2400" dirty="0" smtClean="0"/>
              <a:t>)</a:t>
            </a:r>
          </a:p>
          <a:p>
            <a:pPr marL="742950" lvl="2" indent="-342900">
              <a:buNone/>
            </a:pPr>
            <a:endParaRPr lang="en-US" sz="800" dirty="0" smtClean="0"/>
          </a:p>
          <a:p>
            <a:pPr marL="901700" lvl="4" indent="-342900">
              <a:buAutoNum type="arabicParenBoth"/>
            </a:pP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Ketua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sebab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mempercayai</a:t>
            </a:r>
            <a:r>
              <a:rPr lang="en-US" sz="2400" dirty="0" smtClean="0"/>
              <a:t> </a:t>
            </a:r>
            <a:r>
              <a:rPr lang="en-US" sz="2400" dirty="0" err="1" smtClean="0"/>
              <a:t>bahawa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apa-apa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pelepasan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atau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pertumpahan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minyak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mengandungi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dari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sesuatu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kapal</a:t>
            </a:r>
            <a:r>
              <a:rPr lang="en-US" sz="2400" u="sng" dirty="0" smtClean="0"/>
              <a:t>, </a:t>
            </a:r>
            <a:r>
              <a:rPr lang="en-US" sz="2400" u="sng" dirty="0" err="1" smtClean="0"/>
              <a:t>ia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boleh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menahan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kapal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itu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</a:t>
            </a:r>
            <a:r>
              <a:rPr lang="en-US" sz="2400" dirty="0" err="1" smtClean="0"/>
              <a:t>an</a:t>
            </a:r>
            <a:r>
              <a:rPr lang="en-US" sz="2400" dirty="0" smtClean="0"/>
              <a:t> </a:t>
            </a:r>
            <a:r>
              <a:rPr lang="en-US" sz="2400" dirty="0" err="1" smtClean="0"/>
              <a:t>kapal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ditahan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sedemikian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sehingga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pemunyanya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mendepositkan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dengan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Kerajaan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sejumlah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wang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atau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memberi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sesuatu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cagaran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Ketua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mencukupi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untuk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membayar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kos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perbelanjaan</a:t>
            </a:r>
            <a:r>
              <a:rPr lang="en-US" sz="2400" u="sng" dirty="0" smtClean="0"/>
              <a:t> yang </a:t>
            </a:r>
            <a:r>
              <a:rPr lang="en-US" sz="2400" u="sng" dirty="0" err="1" smtClean="0"/>
              <a:t>akan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menghapuskan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mengandungi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.</a:t>
            </a:r>
            <a:endParaRPr lang="en-MY" sz="240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lvl="4" indent="-342900">
              <a:buNone/>
            </a:pPr>
            <a:r>
              <a:rPr lang="en-US" sz="2400" u="sng" dirty="0" smtClean="0"/>
              <a:t>2)</a:t>
            </a:r>
            <a:r>
              <a:rPr lang="en-US" sz="2400" u="sng" dirty="0" err="1" smtClean="0"/>
              <a:t>Jika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kapal</a:t>
            </a:r>
            <a:r>
              <a:rPr lang="en-US" sz="2400" u="sng" dirty="0" smtClean="0"/>
              <a:t> yang </a:t>
            </a:r>
            <a:r>
              <a:rPr lang="en-US" sz="2400" u="sng" dirty="0" err="1" smtClean="0"/>
              <a:t>ditahan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itu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belayar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ke</a:t>
            </a:r>
            <a:r>
              <a:rPr lang="en-US" sz="2400" u="sng" dirty="0" smtClean="0"/>
              <a:t> </a:t>
            </a:r>
            <a:r>
              <a:rPr lang="en-US" sz="2400" u="none" dirty="0" err="1" smtClean="0"/>
              <a:t>laut</a:t>
            </a:r>
            <a:r>
              <a:rPr lang="en-US" sz="2400" u="none" dirty="0" smtClean="0"/>
              <a:t> </a:t>
            </a:r>
            <a:r>
              <a:rPr lang="en-US" sz="2400" u="none" dirty="0" err="1" smtClean="0"/>
              <a:t>sebelum</a:t>
            </a:r>
            <a:r>
              <a:rPr lang="en-US" sz="2400" u="none" dirty="0" smtClean="0"/>
              <a:t> </a:t>
            </a:r>
            <a:r>
              <a:rPr lang="en-US" sz="2400" u="none" dirty="0" err="1" smtClean="0"/>
              <a:t>ianya</a:t>
            </a:r>
            <a:r>
              <a:rPr lang="en-US" sz="2400" u="none" dirty="0" smtClean="0"/>
              <a:t> </a:t>
            </a:r>
            <a:r>
              <a:rPr lang="en-US" sz="2400" u="none" dirty="0" err="1" smtClean="0"/>
              <a:t>dilepaskan</a:t>
            </a:r>
            <a:r>
              <a:rPr lang="en-US" sz="2400" u="none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pemunyanya</a:t>
            </a:r>
            <a:r>
              <a:rPr lang="en-US" sz="2400" u="sng" dirty="0" smtClean="0"/>
              <a:t>, </a:t>
            </a:r>
            <a:r>
              <a:rPr lang="en-US" sz="2400" u="sng" dirty="0" err="1" smtClean="0"/>
              <a:t>ketuanya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mana-mana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orang</a:t>
            </a:r>
            <a:r>
              <a:rPr lang="en-US" sz="2400" u="sng" dirty="0" smtClean="0"/>
              <a:t> yang </a:t>
            </a:r>
            <a:r>
              <a:rPr lang="en-US" sz="2400" u="sng" dirty="0" err="1" smtClean="0"/>
              <a:t>menghantar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kapal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itu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laut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melakukan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suatu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kesalahan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dikenakan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denda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tidak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kurang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daripada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sepuluh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ribu</a:t>
            </a:r>
            <a:r>
              <a:rPr lang="en-US" sz="2400" u="sng" dirty="0" smtClean="0"/>
              <a:t> ringgit </a:t>
            </a:r>
            <a:r>
              <a:rPr lang="en-US" sz="2400" u="sng" dirty="0" err="1" smtClean="0"/>
              <a:t>atau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penjara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tidak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lebih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dari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dua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tahun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atau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kedua-duanya</a:t>
            </a:r>
            <a:endParaRPr lang="en-US" sz="2400" u="sng" dirty="0" smtClean="0"/>
          </a:p>
          <a:p>
            <a:pPr marL="342900" lvl="4" indent="-342900">
              <a:buNone/>
            </a:pPr>
            <a:endParaRPr lang="en-US" sz="800" dirty="0" smtClean="0"/>
          </a:p>
          <a:p>
            <a:pPr marL="342900" lvl="4" indent="-342900">
              <a:buNone/>
            </a:pPr>
            <a:r>
              <a:rPr lang="en-US" sz="2400" dirty="0" smtClean="0"/>
              <a:t>(3)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pemunyanya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tidak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berupaya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membayar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apa-apa</a:t>
            </a:r>
            <a:r>
              <a:rPr lang="en-US" sz="2400" dirty="0" smtClean="0"/>
              <a:t> </a:t>
            </a:r>
            <a:r>
              <a:rPr lang="en-US" sz="2400" dirty="0" err="1" smtClean="0"/>
              <a:t>denda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dikenakan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perbelanjaan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menghapuskan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mengandungi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, </a:t>
            </a:r>
            <a:r>
              <a:rPr lang="en-US" sz="2400" u="sng" dirty="0" err="1" smtClean="0"/>
              <a:t>Ketua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Pengarah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boleh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memohon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kepada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mahkamah</a:t>
            </a:r>
            <a:r>
              <a:rPr lang="en-US" sz="2400" dirty="0" smtClean="0"/>
              <a:t> </a:t>
            </a:r>
            <a:r>
              <a:rPr lang="en-US" sz="2400" dirty="0" err="1" smtClean="0"/>
              <a:t>supaya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vesal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itu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dijual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hasil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jualan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itu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digunakan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untuk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membayar</a:t>
            </a:r>
            <a:r>
              <a:rPr lang="en-US" sz="2400" u="sng" dirty="0" smtClean="0"/>
              <a:t> </a:t>
            </a:r>
            <a:r>
              <a:rPr lang="en-US" sz="2400" u="none" dirty="0" err="1" smtClean="0"/>
              <a:t>denda</a:t>
            </a:r>
            <a:r>
              <a:rPr lang="en-US" sz="2400" u="none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kos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perbelanjaan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menghapuskan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mengandungi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.</a:t>
            </a:r>
            <a:endParaRPr lang="en-MY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PEGAWAI</a:t>
            </a:r>
            <a:r>
              <a:rPr lang="en-US" baseline="0" dirty="0" smtClean="0"/>
              <a:t> BERKUASA ADALAH PEGAWAI YG TERPILIH MENJALANKAN PROSEDUR PENGUATKUASAAN MARIN DI PERAIRAN MALAYSIA DAN PERAIRAN ZON EKONOMI EKSLUSIF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Akta</a:t>
            </a:r>
            <a:r>
              <a:rPr lang="en-US" dirty="0" smtClean="0"/>
              <a:t> </a:t>
            </a:r>
            <a:r>
              <a:rPr lang="en-US" dirty="0" err="1" smtClean="0"/>
              <a:t>Kualiti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Sekeliling</a:t>
            </a:r>
            <a:r>
              <a:rPr lang="en-US" dirty="0" smtClean="0"/>
              <a:t> 1974, </a:t>
            </a:r>
            <a:r>
              <a:rPr lang="en-US" dirty="0" err="1" smtClean="0"/>
              <a:t>pegawai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berkuasa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ialah</a:t>
            </a:r>
            <a:r>
              <a:rPr lang="en-US" baseline="0" dirty="0" smtClean="0"/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MY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Akta</a:t>
            </a:r>
            <a:r>
              <a:rPr lang="en-US" dirty="0" smtClean="0"/>
              <a:t> </a:t>
            </a:r>
            <a:r>
              <a:rPr lang="en-US" dirty="0" err="1" smtClean="0"/>
              <a:t>Zon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Eksklusif</a:t>
            </a:r>
            <a:r>
              <a:rPr lang="en-US" dirty="0" smtClean="0"/>
              <a:t> 1984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 </a:t>
            </a:r>
            <a:r>
              <a:rPr lang="en-US" dirty="0" err="1" smtClean="0"/>
              <a:t>ditakrif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2 </a:t>
            </a:r>
            <a:r>
              <a:rPr lang="en-US" dirty="0" err="1" smtClean="0"/>
              <a:t>Akta</a:t>
            </a:r>
            <a:r>
              <a:rPr lang="en-US" dirty="0" smtClean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 1985</a:t>
            </a:r>
            <a:endParaRPr lang="en-MY" dirty="0" smtClean="0"/>
          </a:p>
          <a:p>
            <a:pPr lvl="1"/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ditakrif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2 </a:t>
            </a:r>
            <a:r>
              <a:rPr lang="en-US" dirty="0" err="1" smtClean="0"/>
              <a:t>Ordinan</a:t>
            </a:r>
            <a:r>
              <a:rPr lang="en-US" dirty="0" smtClean="0"/>
              <a:t> </a:t>
            </a:r>
            <a:r>
              <a:rPr lang="en-US" dirty="0" err="1" smtClean="0"/>
              <a:t>Perkapalan</a:t>
            </a:r>
            <a:r>
              <a:rPr lang="en-US" dirty="0" smtClean="0"/>
              <a:t> </a:t>
            </a:r>
            <a:r>
              <a:rPr lang="en-US" dirty="0" err="1" smtClean="0"/>
              <a:t>Saudagar</a:t>
            </a:r>
            <a:r>
              <a:rPr lang="en-US" dirty="0" smtClean="0"/>
              <a:t> 1952</a:t>
            </a:r>
          </a:p>
          <a:p>
            <a:pPr lvl="1"/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Kastam</a:t>
            </a:r>
            <a:r>
              <a:rPr lang="en-US" dirty="0" smtClean="0"/>
              <a:t> </a:t>
            </a:r>
            <a:r>
              <a:rPr lang="en-US" dirty="0" err="1" smtClean="0"/>
              <a:t>ditakrif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2, </a:t>
            </a:r>
            <a:r>
              <a:rPr lang="en-US" dirty="0" err="1" smtClean="0"/>
              <a:t>Akta</a:t>
            </a:r>
            <a:r>
              <a:rPr lang="en-US" dirty="0" smtClean="0"/>
              <a:t> </a:t>
            </a:r>
            <a:r>
              <a:rPr lang="en-US" dirty="0" err="1" smtClean="0"/>
              <a:t>Kastam</a:t>
            </a:r>
            <a:r>
              <a:rPr lang="en-US" dirty="0" smtClean="0"/>
              <a:t> 1967 (</a:t>
            </a:r>
            <a:r>
              <a:rPr lang="en-US" dirty="0" err="1" smtClean="0"/>
              <a:t>semakan</a:t>
            </a:r>
            <a:r>
              <a:rPr lang="en-US" dirty="0" smtClean="0"/>
              <a:t> 1980)</a:t>
            </a:r>
          </a:p>
          <a:p>
            <a:pPr lvl="1"/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Tentera</a:t>
            </a:r>
            <a:r>
              <a:rPr lang="en-US" dirty="0" smtClean="0"/>
              <a:t> </a:t>
            </a:r>
            <a:r>
              <a:rPr lang="en-US" dirty="0" err="1" smtClean="0"/>
              <a:t>ditakrif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2, </a:t>
            </a:r>
            <a:r>
              <a:rPr lang="en-US" dirty="0" err="1" smtClean="0"/>
              <a:t>Akta</a:t>
            </a:r>
            <a:r>
              <a:rPr lang="en-US" dirty="0" smtClean="0"/>
              <a:t> </a:t>
            </a:r>
            <a:r>
              <a:rPr lang="en-US" dirty="0" err="1" smtClean="0"/>
              <a:t>Angkatan</a:t>
            </a:r>
            <a:r>
              <a:rPr lang="en-US" dirty="0" smtClean="0"/>
              <a:t> </a:t>
            </a:r>
            <a:r>
              <a:rPr lang="en-US" dirty="0" err="1" smtClean="0"/>
              <a:t>Tentera</a:t>
            </a:r>
            <a:r>
              <a:rPr lang="en-US" dirty="0" smtClean="0"/>
              <a:t> 1972</a:t>
            </a:r>
          </a:p>
          <a:p>
            <a:pPr lvl="1"/>
            <a:r>
              <a:rPr lang="en-US" dirty="0" err="1" smtClean="0"/>
              <a:t>Pegawai</a:t>
            </a:r>
            <a:r>
              <a:rPr lang="en-US" dirty="0" smtClean="0"/>
              <a:t> Polis (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Sarjan</a:t>
            </a:r>
            <a:r>
              <a:rPr lang="en-US" dirty="0" smtClean="0"/>
              <a:t>) </a:t>
            </a:r>
            <a:r>
              <a:rPr lang="en-US" dirty="0" err="1" smtClean="0"/>
              <a:t>ditakrif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2, </a:t>
            </a:r>
            <a:r>
              <a:rPr lang="en-US" dirty="0" err="1" smtClean="0"/>
              <a:t>Akta</a:t>
            </a:r>
            <a:r>
              <a:rPr lang="en-US" dirty="0" smtClean="0"/>
              <a:t> Polis 1967 </a:t>
            </a:r>
          </a:p>
          <a:p>
            <a:pPr lvl="1"/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Awam</a:t>
            </a:r>
            <a:r>
              <a:rPr lang="en-US" dirty="0" smtClean="0"/>
              <a:t> yang </a:t>
            </a:r>
            <a:r>
              <a:rPr lang="en-US" dirty="0" err="1" smtClean="0"/>
              <a:t>memerintah</a:t>
            </a:r>
            <a:r>
              <a:rPr lang="en-US" dirty="0" smtClean="0"/>
              <a:t> </a:t>
            </a:r>
            <a:r>
              <a:rPr lang="en-US" dirty="0" err="1" smtClean="0"/>
              <a:t>mana-mana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mana-mana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dilantik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berkuasa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39</a:t>
            </a:r>
            <a:endParaRPr lang="en-MY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Walaupun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Sekitar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utama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dipertanggungjawabkan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pencemaran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memelihara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sekitar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agensi-agensi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maritim</a:t>
            </a:r>
            <a:r>
              <a:rPr lang="en-US" baseline="0" dirty="0" smtClean="0"/>
              <a:t> lain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diperwakilkan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sepenuhnya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melaksanakan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perundangan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pencemaran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prosedur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dibentuk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menyelaraskan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kerja-kerja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penguatkuasaan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agensi-agensi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maritim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sumber-sumber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tahap</a:t>
            </a:r>
            <a:r>
              <a:rPr lang="en-US" baseline="0" dirty="0" smtClean="0"/>
              <a:t> yang paling </a:t>
            </a:r>
            <a:r>
              <a:rPr lang="en-US" baseline="0" dirty="0" err="1" smtClean="0"/>
              <a:t>berkesan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Prosedur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penguatkuasaan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mengandungi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prosedur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prosedur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aktiviti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penguatkuasaan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bertujuan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memeberi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penjelasan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agensi-agensi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terlibat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menjalankan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tugas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masing-masing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pencemaran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marin</a:t>
            </a:r>
            <a:r>
              <a:rPr lang="en-US" baseline="0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Berikut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pembentangan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menjerumus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kepada</a:t>
            </a:r>
            <a:r>
              <a:rPr lang="en-US" baseline="0" dirty="0" smtClean="0"/>
              <a:t>, </a:t>
            </a:r>
          </a:p>
          <a:p>
            <a:r>
              <a:rPr lang="en-US" u="sng" dirty="0" err="1" smtClean="0"/>
              <a:t>Pengenalan</a:t>
            </a:r>
            <a:r>
              <a:rPr lang="en-US" u="sng" dirty="0" smtClean="0"/>
              <a:t> </a:t>
            </a:r>
            <a:r>
              <a:rPr lang="en-US" u="sng" dirty="0" err="1" smtClean="0"/>
              <a:t>Kepada</a:t>
            </a:r>
            <a:r>
              <a:rPr lang="en-US" u="sng" dirty="0" smtClean="0"/>
              <a:t> </a:t>
            </a:r>
            <a:r>
              <a:rPr lang="en-US" u="sng" dirty="0" err="1" smtClean="0"/>
              <a:t>Pencemaran</a:t>
            </a:r>
            <a:r>
              <a:rPr lang="en-US" u="sng" dirty="0" smtClean="0"/>
              <a:t> Marin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err="1" smtClean="0"/>
              <a:t>Akta</a:t>
            </a:r>
            <a:r>
              <a:rPr lang="en-US" u="sng" dirty="0" smtClean="0"/>
              <a:t> </a:t>
            </a:r>
            <a:r>
              <a:rPr lang="en-US" u="sng" dirty="0" err="1" smtClean="0"/>
              <a:t>Kualiti</a:t>
            </a:r>
            <a:r>
              <a:rPr lang="en-US" u="sng" dirty="0" smtClean="0"/>
              <a:t>  </a:t>
            </a:r>
            <a:r>
              <a:rPr lang="en-US" u="sng" dirty="0" err="1" smtClean="0"/>
              <a:t>Alam</a:t>
            </a:r>
            <a:r>
              <a:rPr lang="en-US" u="sng" dirty="0" smtClean="0"/>
              <a:t> </a:t>
            </a:r>
            <a:r>
              <a:rPr lang="en-US" u="sng" dirty="0" err="1" smtClean="0"/>
              <a:t>Sekeliling</a:t>
            </a:r>
            <a:r>
              <a:rPr lang="en-US" u="sng" dirty="0" smtClean="0"/>
              <a:t> 1974</a:t>
            </a:r>
          </a:p>
          <a:p>
            <a:r>
              <a:rPr lang="en-US" u="sng" dirty="0" err="1" smtClean="0"/>
              <a:t>Perundangan</a:t>
            </a:r>
            <a:r>
              <a:rPr lang="en-US" u="sng" dirty="0" smtClean="0"/>
              <a:t> </a:t>
            </a:r>
            <a:r>
              <a:rPr lang="en-US" u="sng" dirty="0" err="1" smtClean="0"/>
              <a:t>Berkaitan</a:t>
            </a:r>
            <a:r>
              <a:rPr lang="en-US" u="sng" dirty="0" smtClean="0"/>
              <a:t> </a:t>
            </a:r>
            <a:r>
              <a:rPr lang="en-US" u="sng" dirty="0" err="1" smtClean="0"/>
              <a:t>Pencemaran</a:t>
            </a:r>
            <a:r>
              <a:rPr lang="en-US" u="sng" dirty="0" smtClean="0"/>
              <a:t> Marin</a:t>
            </a:r>
          </a:p>
          <a:p>
            <a:r>
              <a:rPr lang="en-US" u="sng" dirty="0" smtClean="0"/>
              <a:t>Dan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akhir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sekali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kita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akan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sentuh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sedikit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berkenaan</a:t>
            </a:r>
            <a:r>
              <a:rPr lang="en-US" u="sng" baseline="0" dirty="0" smtClean="0"/>
              <a:t> </a:t>
            </a:r>
            <a:r>
              <a:rPr lang="en-US" u="sng" dirty="0" err="1" smtClean="0"/>
              <a:t>Pegawai</a:t>
            </a:r>
            <a:r>
              <a:rPr lang="en-US" u="sng" dirty="0" smtClean="0"/>
              <a:t> </a:t>
            </a:r>
            <a:r>
              <a:rPr lang="en-US" u="sng" dirty="0" err="1" smtClean="0"/>
              <a:t>Berkuasa</a:t>
            </a:r>
            <a:endParaRPr lang="en-US" u="sng" dirty="0" smtClean="0"/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pencemaran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terutamanya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perairan</a:t>
            </a:r>
            <a:r>
              <a:rPr lang="en-US" baseline="0" dirty="0" smtClean="0"/>
              <a:t> Malaysia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Ekonomi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Eksklusif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terdpt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konvensyen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undang-undang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digunapakai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ialah</a:t>
            </a:r>
            <a:r>
              <a:rPr lang="en-US" baseline="0" dirty="0" smtClean="0"/>
              <a:t>:</a:t>
            </a:r>
          </a:p>
          <a:p>
            <a:pPr lvl="1"/>
            <a:r>
              <a:rPr lang="en-US" dirty="0" err="1" smtClean="0"/>
              <a:t>Konvensyen</a:t>
            </a:r>
            <a:r>
              <a:rPr lang="en-US" dirty="0" smtClean="0"/>
              <a:t> </a:t>
            </a:r>
            <a:r>
              <a:rPr lang="en-US" dirty="0" err="1" smtClean="0"/>
              <a:t>antarabangsa</a:t>
            </a:r>
            <a:endParaRPr lang="en-US" dirty="0" smtClean="0"/>
          </a:p>
          <a:p>
            <a:pPr lvl="2">
              <a:buFont typeface="Wingdings" pitchFamily="2" charset="2"/>
              <a:buChar char="q"/>
            </a:pPr>
            <a:r>
              <a:rPr lang="en-US" sz="1200" b="1" u="sng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(MARPOL 73/78)</a:t>
            </a:r>
            <a:r>
              <a:rPr lang="en-US" dirty="0" smtClean="0"/>
              <a:t> </a:t>
            </a:r>
            <a:r>
              <a:rPr lang="en-US" sz="1200" b="1" u="sng" kern="1200" dirty="0" err="1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iaitu</a:t>
            </a:r>
            <a:r>
              <a:rPr lang="en-US" sz="1200" b="1" u="sng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International Convention for the Prevention of Pollution From Ships, 1973 as modified by the Protocol of 1978 </a:t>
            </a:r>
            <a:r>
              <a:rPr lang="en-US" dirty="0" smtClean="0"/>
              <a:t>(yang </a:t>
            </a:r>
            <a:r>
              <a:rPr lang="en-US" dirty="0" err="1" smtClean="0"/>
              <a:t>dirangka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pecemaran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kapal</a:t>
            </a:r>
            <a:r>
              <a:rPr lang="en-US" dirty="0" smtClean="0"/>
              <a:t>)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err="1" smtClean="0"/>
              <a:t>Konvensyen</a:t>
            </a:r>
            <a:r>
              <a:rPr lang="en-US" dirty="0" smtClean="0"/>
              <a:t> Basel (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mengawal</a:t>
            </a:r>
            <a:r>
              <a:rPr lang="en-US" dirty="0" smtClean="0"/>
              <a:t> </a:t>
            </a:r>
            <a:r>
              <a:rPr lang="en-US" dirty="0" err="1" smtClean="0"/>
              <a:t>pergrkn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buangan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baseline="0" dirty="0" smtClean="0"/>
              <a:t> lain</a:t>
            </a:r>
            <a:r>
              <a:rPr lang="en-US" dirty="0" smtClean="0"/>
              <a:t>)</a:t>
            </a:r>
          </a:p>
          <a:p>
            <a:pPr lvl="2">
              <a:buFont typeface="Wingdings" pitchFamily="2" charset="2"/>
              <a:buChar char="q"/>
            </a:pPr>
            <a:r>
              <a:rPr lang="en-US" sz="1200" b="1" u="sng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United Nations Convention on the Law of the Sea, 1982 (UNCLOS 1982)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sz="1200" dirty="0" err="1" smtClean="0"/>
              <a:t>Akta</a:t>
            </a:r>
            <a:r>
              <a:rPr lang="en-US" sz="1200" dirty="0" smtClean="0"/>
              <a:t> </a:t>
            </a:r>
            <a:r>
              <a:rPr lang="en-US" sz="1200" dirty="0" err="1" smtClean="0"/>
              <a:t>Kualiti</a:t>
            </a:r>
            <a:r>
              <a:rPr lang="en-US" sz="1200" dirty="0" smtClean="0"/>
              <a:t> </a:t>
            </a:r>
            <a:r>
              <a:rPr lang="en-US" sz="1200" dirty="0" err="1" smtClean="0"/>
              <a:t>Alam</a:t>
            </a:r>
            <a:r>
              <a:rPr lang="en-US" sz="1200" dirty="0" smtClean="0"/>
              <a:t> </a:t>
            </a:r>
            <a:r>
              <a:rPr lang="en-US" sz="1200" dirty="0" err="1" smtClean="0"/>
              <a:t>Sekeliling</a:t>
            </a:r>
            <a:r>
              <a:rPr lang="en-US" sz="1200" dirty="0" smtClean="0"/>
              <a:t>, 1974</a:t>
            </a:r>
          </a:p>
          <a:p>
            <a:pPr lvl="1"/>
            <a:r>
              <a:rPr lang="en-US" sz="1200" dirty="0" err="1" smtClean="0"/>
              <a:t>Akta</a:t>
            </a:r>
            <a:r>
              <a:rPr lang="en-US" sz="1200" dirty="0" smtClean="0"/>
              <a:t> </a:t>
            </a:r>
            <a:r>
              <a:rPr lang="en-US" sz="1200" dirty="0" err="1" smtClean="0"/>
              <a:t>Perikanan</a:t>
            </a:r>
            <a:r>
              <a:rPr lang="en-US" sz="1200" dirty="0" smtClean="0"/>
              <a:t>, 1985</a:t>
            </a:r>
          </a:p>
          <a:p>
            <a:pPr lvl="1"/>
            <a:r>
              <a:rPr lang="fi-FI" sz="1200" dirty="0" smtClean="0"/>
              <a:t>Ordinan Perkapalan Saudagar, 1952;</a:t>
            </a:r>
            <a:endParaRPr lang="en-MY" sz="1200" dirty="0" smtClean="0"/>
          </a:p>
          <a:p>
            <a:pPr lvl="1"/>
            <a:r>
              <a:rPr lang="fi-FI" sz="1200" dirty="0" smtClean="0"/>
              <a:t>Ordinan Perkapalan Saudagar (Sarawak),1963</a:t>
            </a:r>
            <a:endParaRPr lang="en-MY" sz="1200" dirty="0" smtClean="0"/>
          </a:p>
          <a:p>
            <a:pPr lvl="1"/>
            <a:r>
              <a:rPr lang="fi-FI" sz="1200" dirty="0" smtClean="0"/>
              <a:t>Ordinan Perkapalan Saudagar (Sabah),1963</a:t>
            </a:r>
            <a:endParaRPr lang="en-US" sz="1200" dirty="0" smtClean="0"/>
          </a:p>
          <a:p>
            <a:pPr lvl="1"/>
            <a:r>
              <a:rPr lang="en-US" sz="1200" dirty="0" err="1" smtClean="0"/>
              <a:t>Akta</a:t>
            </a:r>
            <a:r>
              <a:rPr lang="en-US" sz="1200" dirty="0" smtClean="0"/>
              <a:t> </a:t>
            </a:r>
            <a:r>
              <a:rPr lang="en-US" sz="1200" dirty="0" err="1" smtClean="0"/>
              <a:t>Zon</a:t>
            </a:r>
            <a:r>
              <a:rPr lang="en-US" sz="1200" dirty="0" smtClean="0"/>
              <a:t> </a:t>
            </a:r>
            <a:r>
              <a:rPr lang="en-US" sz="1200" dirty="0" err="1" smtClean="0"/>
              <a:t>Ekonomi</a:t>
            </a:r>
            <a:r>
              <a:rPr lang="en-US" sz="1200" dirty="0" smtClean="0"/>
              <a:t> </a:t>
            </a:r>
            <a:r>
              <a:rPr lang="en-US" sz="1200" dirty="0" err="1" smtClean="0"/>
              <a:t>Eksklusif</a:t>
            </a:r>
            <a:r>
              <a:rPr lang="en-US" sz="1200" dirty="0" smtClean="0"/>
              <a:t>, 1984</a:t>
            </a:r>
          </a:p>
          <a:p>
            <a:pPr lvl="1"/>
            <a:r>
              <a:rPr lang="en-US" sz="1200" dirty="0" err="1" smtClean="0"/>
              <a:t>Perintah-Perintah</a:t>
            </a:r>
            <a:r>
              <a:rPr lang="en-US" sz="1200" dirty="0" smtClean="0"/>
              <a:t> </a:t>
            </a:r>
            <a:r>
              <a:rPr lang="en-US" sz="1200" dirty="0" err="1" smtClean="0"/>
              <a:t>Kastam</a:t>
            </a:r>
            <a:r>
              <a:rPr lang="en-US" sz="1200" dirty="0" smtClean="0"/>
              <a:t>, 1988</a:t>
            </a:r>
          </a:p>
          <a:p>
            <a:pPr lvl="1"/>
            <a:r>
              <a:rPr lang="en-MY" sz="1200" dirty="0" err="1" smtClean="0"/>
              <a:t>Akta</a:t>
            </a:r>
            <a:r>
              <a:rPr lang="en-MY" sz="1200" dirty="0" smtClean="0"/>
              <a:t> </a:t>
            </a:r>
            <a:r>
              <a:rPr lang="en-MY" sz="1200" dirty="0" err="1" smtClean="0"/>
              <a:t>Perkapalan</a:t>
            </a:r>
            <a:r>
              <a:rPr lang="en-MY" sz="1200" dirty="0" smtClean="0"/>
              <a:t> </a:t>
            </a:r>
            <a:r>
              <a:rPr lang="en-MY" sz="1200" dirty="0" err="1" smtClean="0"/>
              <a:t>Saudagar</a:t>
            </a:r>
            <a:r>
              <a:rPr lang="en-MY" sz="1200" dirty="0" smtClean="0"/>
              <a:t> (</a:t>
            </a:r>
            <a:r>
              <a:rPr lang="en-MY" sz="1200" dirty="0" err="1" smtClean="0"/>
              <a:t>Pencemaran</a:t>
            </a:r>
            <a:r>
              <a:rPr lang="en-MY" sz="1200" dirty="0" smtClean="0"/>
              <a:t> </a:t>
            </a:r>
            <a:r>
              <a:rPr lang="en-MY" sz="1200" dirty="0" err="1" smtClean="0"/>
              <a:t>Minyak</a:t>
            </a:r>
            <a:r>
              <a:rPr lang="en-MY" sz="1200" dirty="0" smtClean="0"/>
              <a:t>), 1994</a:t>
            </a:r>
          </a:p>
          <a:p>
            <a:pPr lvl="1"/>
            <a:r>
              <a:rPr lang="en-MY" sz="1200" dirty="0" err="1" smtClean="0"/>
              <a:t>Akta</a:t>
            </a:r>
            <a:r>
              <a:rPr lang="en-MY" sz="1200" dirty="0" smtClean="0"/>
              <a:t> </a:t>
            </a:r>
            <a:r>
              <a:rPr lang="en-MY" sz="1200" dirty="0" err="1" smtClean="0"/>
              <a:t>Agensi</a:t>
            </a:r>
            <a:r>
              <a:rPr lang="en-MY" sz="1200" dirty="0" smtClean="0"/>
              <a:t> </a:t>
            </a:r>
            <a:r>
              <a:rPr lang="en-MY" sz="1200" dirty="0" err="1" smtClean="0"/>
              <a:t>Penguatkuasaan</a:t>
            </a:r>
            <a:r>
              <a:rPr lang="en-MY" sz="1200" dirty="0" smtClean="0"/>
              <a:t> </a:t>
            </a:r>
            <a:r>
              <a:rPr lang="en-MY" sz="1200" dirty="0" err="1" smtClean="0"/>
              <a:t>Maritim</a:t>
            </a:r>
            <a:r>
              <a:rPr lang="en-MY" sz="1200" dirty="0" smtClean="0"/>
              <a:t> Malaysia, 2004</a:t>
            </a:r>
          </a:p>
          <a:p>
            <a:pPr lvl="1"/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Pindaan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terhadap</a:t>
            </a:r>
            <a:r>
              <a:rPr lang="en-US" baseline="0" dirty="0" smtClean="0"/>
              <a:t> </a:t>
            </a:r>
            <a:r>
              <a:rPr lang="en-US" dirty="0" err="1" smtClean="0"/>
              <a:t>Perintah-Perintah</a:t>
            </a:r>
            <a:r>
              <a:rPr lang="en-US" dirty="0" smtClean="0"/>
              <a:t> </a:t>
            </a:r>
            <a:r>
              <a:rPr lang="en-US" dirty="0" err="1" smtClean="0"/>
              <a:t>Kastam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1993, </a:t>
            </a:r>
            <a:r>
              <a:rPr lang="en-US" dirty="0" err="1" smtClean="0"/>
              <a:t>membolehkan</a:t>
            </a:r>
            <a:r>
              <a:rPr lang="en-US" baseline="0" dirty="0" smtClean="0"/>
              <a:t> Malaysia </a:t>
            </a:r>
            <a:r>
              <a:rPr lang="en-US" baseline="0" dirty="0" err="1" smtClean="0"/>
              <a:t>menguatkuasakan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pergerakan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buangan-buangan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berbahaya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negara-negara</a:t>
            </a:r>
            <a:r>
              <a:rPr lang="en-US" baseline="0" dirty="0" smtClean="0"/>
              <a:t> lain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Malaysia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sebaliknya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sejajar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peranan</a:t>
            </a:r>
            <a:r>
              <a:rPr lang="en-US" baseline="0" dirty="0" smtClean="0"/>
              <a:t> Malaysia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ahli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Konvensyen</a:t>
            </a:r>
            <a:r>
              <a:rPr lang="en-US" baseline="0" dirty="0" smtClean="0"/>
              <a:t> Basel </a:t>
            </a:r>
            <a:endParaRPr lang="en-US" dirty="0" smtClean="0"/>
          </a:p>
          <a:p>
            <a:endParaRPr lang="en-MY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Kualiti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Sekeliling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digunapakai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pencemaran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akta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akta</a:t>
            </a:r>
            <a:r>
              <a:rPr lang="en-US" baseline="0" dirty="0" smtClean="0"/>
              <a:t> lain </a:t>
            </a:r>
            <a:r>
              <a:rPr lang="en-US" baseline="0" dirty="0" err="1" smtClean="0"/>
              <a:t>turut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terlibat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undang-undang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berkaitan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penguatkuasaan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maritim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Penguatkuasaan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bawah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Akta</a:t>
            </a:r>
            <a:r>
              <a:rPr lang="en-US" baseline="0" dirty="0" smtClean="0"/>
              <a:t> ZEE 1984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tertakluk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bawah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seksyen-seksyen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berikut</a:t>
            </a:r>
            <a:endParaRPr lang="en-US" baseline="0" dirty="0" smtClean="0"/>
          </a:p>
          <a:p>
            <a:pPr lvl="1"/>
            <a:r>
              <a:rPr lang="en-US" sz="1200" dirty="0" err="1" smtClean="0"/>
              <a:t>Seksyen</a:t>
            </a:r>
            <a:r>
              <a:rPr lang="en-US" sz="1200" dirty="0" smtClean="0"/>
              <a:t> 10 (</a:t>
            </a:r>
            <a:r>
              <a:rPr lang="en-US" sz="1200" dirty="0" err="1" smtClean="0"/>
              <a:t>Kesalahan</a:t>
            </a:r>
            <a:r>
              <a:rPr lang="en-US" sz="1200" dirty="0" smtClean="0"/>
              <a:t> </a:t>
            </a:r>
            <a:r>
              <a:rPr lang="en-US" sz="1200" dirty="0" err="1" smtClean="0"/>
              <a:t>kerana</a:t>
            </a:r>
            <a:r>
              <a:rPr lang="en-US" sz="1200" dirty="0" smtClean="0"/>
              <a:t> </a:t>
            </a:r>
            <a:r>
              <a:rPr lang="en-US" sz="1200" dirty="0" err="1" smtClean="0"/>
              <a:t>membuang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melepaskan</a:t>
            </a:r>
            <a:r>
              <a:rPr lang="en-US" sz="1200" dirty="0" smtClean="0"/>
              <a:t> </a:t>
            </a:r>
            <a:r>
              <a:rPr lang="en-US" sz="1200" dirty="0" err="1" smtClean="0"/>
              <a:t>bahan-bahan</a:t>
            </a:r>
            <a:r>
              <a:rPr lang="en-US" sz="1200" dirty="0" smtClean="0"/>
              <a:t> </a:t>
            </a:r>
            <a:r>
              <a:rPr lang="en-US" sz="1200" dirty="0" err="1" smtClean="0"/>
              <a:t>tertentu</a:t>
            </a:r>
            <a:endParaRPr lang="en-US" sz="1200" dirty="0" smtClean="0"/>
          </a:p>
          <a:p>
            <a:pPr lvl="1"/>
            <a:r>
              <a:rPr lang="en-US" sz="1200" dirty="0" err="1" smtClean="0"/>
              <a:t>Seksyen</a:t>
            </a:r>
            <a:r>
              <a:rPr lang="en-US" sz="1200" dirty="0" smtClean="0"/>
              <a:t> 11 (</a:t>
            </a:r>
            <a:r>
              <a:rPr lang="en-US" sz="1200" dirty="0" err="1" smtClean="0"/>
              <a:t>Pembelaan</a:t>
            </a:r>
            <a:r>
              <a:rPr lang="en-US" sz="1200" dirty="0" smtClean="0"/>
              <a:t> </a:t>
            </a:r>
            <a:r>
              <a:rPr lang="en-US" sz="1200" dirty="0" err="1" smtClean="0"/>
              <a:t>terhadap</a:t>
            </a:r>
            <a:r>
              <a:rPr lang="en-US" sz="1200" dirty="0" smtClean="0"/>
              <a:t> </a:t>
            </a:r>
            <a:r>
              <a:rPr lang="en-US" sz="1200" dirty="0" err="1" smtClean="0"/>
              <a:t>pertuduhan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bawah</a:t>
            </a:r>
            <a:r>
              <a:rPr lang="en-US" sz="1200" dirty="0" smtClean="0"/>
              <a:t> </a:t>
            </a:r>
            <a:r>
              <a:rPr lang="en-US" sz="1200" dirty="0" err="1" smtClean="0"/>
              <a:t>Seksyen</a:t>
            </a:r>
            <a:r>
              <a:rPr lang="en-US" sz="1200" dirty="0" smtClean="0"/>
              <a:t> 10)</a:t>
            </a:r>
          </a:p>
          <a:p>
            <a:pPr lvl="1"/>
            <a:r>
              <a:rPr lang="en-US" sz="1200" dirty="0" err="1" smtClean="0"/>
              <a:t>Seksyen</a:t>
            </a:r>
            <a:r>
              <a:rPr lang="en-US" sz="1200" dirty="0" smtClean="0"/>
              <a:t> 12 (</a:t>
            </a:r>
            <a:r>
              <a:rPr lang="en-US" sz="1200" dirty="0" err="1" smtClean="0"/>
              <a:t>Keperluan</a:t>
            </a:r>
            <a:r>
              <a:rPr lang="en-US" sz="1200" dirty="0" smtClean="0"/>
              <a:t> </a:t>
            </a:r>
            <a:r>
              <a:rPr lang="en-US" sz="1200" dirty="0" err="1" smtClean="0"/>
              <a:t>bagi</a:t>
            </a:r>
            <a:r>
              <a:rPr lang="en-US" sz="1200" dirty="0" smtClean="0"/>
              <a:t> </a:t>
            </a:r>
            <a:r>
              <a:rPr lang="en-US" sz="1200" dirty="0" err="1" smtClean="0"/>
              <a:t>pembuangan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melepaskan</a:t>
            </a:r>
            <a:r>
              <a:rPr lang="en-US" sz="1200" dirty="0" smtClean="0"/>
              <a:t> </a:t>
            </a:r>
            <a:r>
              <a:rPr lang="en-US" sz="1200" dirty="0" err="1" smtClean="0"/>
              <a:t>bahan-bahan</a:t>
            </a:r>
            <a:r>
              <a:rPr lang="en-US" sz="1200" dirty="0" smtClean="0"/>
              <a:t> </a:t>
            </a:r>
            <a:r>
              <a:rPr lang="en-US" sz="1200" dirty="0" err="1" smtClean="0"/>
              <a:t>tertentu</a:t>
            </a:r>
            <a:r>
              <a:rPr lang="en-US" sz="1200" dirty="0" smtClean="0"/>
              <a:t> </a:t>
            </a:r>
            <a:r>
              <a:rPr lang="en-US" sz="1200" dirty="0" err="1" smtClean="0"/>
              <a:t>mesti</a:t>
            </a:r>
            <a:r>
              <a:rPr lang="en-US" sz="1200" dirty="0" smtClean="0"/>
              <a:t> </a:t>
            </a:r>
            <a:r>
              <a:rPr lang="en-US" sz="1200" dirty="0" err="1" smtClean="0"/>
              <a:t>dilaporkan</a:t>
            </a:r>
            <a:r>
              <a:rPr lang="en-US" sz="1200" dirty="0" smtClean="0"/>
              <a:t>) </a:t>
            </a:r>
          </a:p>
          <a:p>
            <a:pPr lvl="1"/>
            <a:r>
              <a:rPr lang="en-US" sz="1200" dirty="0" err="1" smtClean="0"/>
              <a:t>Seksyen</a:t>
            </a:r>
            <a:r>
              <a:rPr lang="en-US" sz="1200" dirty="0" smtClean="0"/>
              <a:t> 14 (</a:t>
            </a:r>
            <a:r>
              <a:rPr lang="en-US" sz="1200" dirty="0" err="1" smtClean="0"/>
              <a:t>Arahan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tindakan</a:t>
            </a:r>
            <a:r>
              <a:rPr lang="en-US" sz="1200" dirty="0" smtClean="0"/>
              <a:t> </a:t>
            </a:r>
            <a:r>
              <a:rPr lang="en-US" sz="1200" dirty="0" err="1" smtClean="0"/>
              <a:t>memudahkan</a:t>
            </a:r>
            <a:r>
              <a:rPr lang="en-US" sz="1200" dirty="0" smtClean="0"/>
              <a:t>, </a:t>
            </a:r>
            <a:r>
              <a:rPr lang="en-US" sz="1200" dirty="0" err="1" smtClean="0"/>
              <a:t>menyerahkan</a:t>
            </a:r>
            <a:r>
              <a:rPr lang="en-US" sz="1200" dirty="0" smtClean="0"/>
              <a:t>, </a:t>
            </a:r>
            <a:r>
              <a:rPr lang="en-US" sz="1200" dirty="0" err="1" smtClean="0"/>
              <a:t>memusnahkan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memperbaiki</a:t>
            </a:r>
            <a:r>
              <a:rPr lang="en-US" sz="1200" dirty="0" smtClean="0"/>
              <a:t> </a:t>
            </a:r>
            <a:r>
              <a:rPr lang="en-US" sz="1200" dirty="0" err="1" smtClean="0"/>
              <a:t>kerosakan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 err="1" smtClean="0"/>
              <a:t>Seksyen</a:t>
            </a:r>
            <a:r>
              <a:rPr lang="en-US" sz="1200" dirty="0" smtClean="0"/>
              <a:t> 15 (</a:t>
            </a:r>
            <a:r>
              <a:rPr lang="en-US" sz="1200" dirty="0" err="1" smtClean="0"/>
              <a:t>Kuasa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menahan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menjual</a:t>
            </a:r>
            <a:r>
              <a:rPr lang="en-US" sz="1200" dirty="0" smtClean="0"/>
              <a:t> </a:t>
            </a:r>
            <a:r>
              <a:rPr lang="en-US" sz="1200" dirty="0" err="1" smtClean="0"/>
              <a:t>kapal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 err="1" smtClean="0"/>
              <a:t>Seksyen</a:t>
            </a:r>
            <a:r>
              <a:rPr lang="en-US" sz="1200" dirty="0" smtClean="0"/>
              <a:t> 40 (</a:t>
            </a:r>
            <a:r>
              <a:rPr lang="en-US" sz="1200" dirty="0" err="1" smtClean="0"/>
              <a:t>Kerosakan</a:t>
            </a:r>
            <a:r>
              <a:rPr lang="en-US" sz="1200" dirty="0" smtClean="0"/>
              <a:t> </a:t>
            </a:r>
            <a:r>
              <a:rPr lang="en-US" sz="1200" dirty="0" err="1" smtClean="0"/>
              <a:t>terhadap</a:t>
            </a:r>
            <a:r>
              <a:rPr lang="en-US" sz="1200" dirty="0" smtClean="0"/>
              <a:t> </a:t>
            </a:r>
            <a:r>
              <a:rPr lang="en-US" sz="1200" dirty="0" err="1" smtClean="0"/>
              <a:t>harta</a:t>
            </a:r>
            <a:r>
              <a:rPr lang="en-US" sz="1200" dirty="0" smtClean="0"/>
              <a:t> </a:t>
            </a:r>
            <a:r>
              <a:rPr lang="en-US" sz="1200" dirty="0" err="1" smtClean="0"/>
              <a:t>benda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orang</a:t>
            </a:r>
            <a:r>
              <a:rPr lang="en-US" sz="1200" dirty="0" smtClean="0"/>
              <a:t> </a:t>
            </a:r>
            <a:r>
              <a:rPr lang="en-US" sz="1200" dirty="0" err="1" smtClean="0"/>
              <a:t>perseorangan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alam</a:t>
            </a:r>
            <a:r>
              <a:rPr lang="en-US" sz="1200" dirty="0" smtClean="0"/>
              <a:t> </a:t>
            </a:r>
            <a:r>
              <a:rPr lang="en-US" sz="1200" dirty="0" err="1" smtClean="0"/>
              <a:t>sekitar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kawasan</a:t>
            </a:r>
            <a:r>
              <a:rPr lang="en-US" sz="1200" dirty="0" smtClean="0"/>
              <a:t> </a:t>
            </a:r>
            <a:r>
              <a:rPr lang="en-US" sz="1200" dirty="0" err="1" smtClean="0"/>
              <a:t>Zon</a:t>
            </a:r>
            <a:r>
              <a:rPr lang="en-US" sz="1200" dirty="0" smtClean="0"/>
              <a:t> </a:t>
            </a:r>
            <a:r>
              <a:rPr lang="en-US" sz="1200" dirty="0" err="1" smtClean="0"/>
              <a:t>Ekonomi</a:t>
            </a:r>
            <a:r>
              <a:rPr lang="en-US" sz="1200" dirty="0" smtClean="0"/>
              <a:t> </a:t>
            </a:r>
            <a:r>
              <a:rPr lang="en-US" sz="1200" dirty="0" err="1" smtClean="0"/>
              <a:t>Eksklusif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didalam</a:t>
            </a:r>
            <a:r>
              <a:rPr lang="en-US" sz="1200" dirty="0" smtClean="0"/>
              <a:t> </a:t>
            </a:r>
            <a:r>
              <a:rPr lang="en-US" sz="1200" dirty="0" err="1" smtClean="0"/>
              <a:t>kawasan</a:t>
            </a:r>
            <a:r>
              <a:rPr lang="en-US" sz="1200" dirty="0" smtClean="0"/>
              <a:t> </a:t>
            </a:r>
            <a:r>
              <a:rPr lang="en-US" sz="1200" dirty="0" err="1" smtClean="0"/>
              <a:t>pelantar</a:t>
            </a:r>
            <a:r>
              <a:rPr lang="en-US" sz="1200" dirty="0" smtClean="0"/>
              <a:t> </a:t>
            </a:r>
            <a:r>
              <a:rPr lang="en-US" sz="1200" dirty="0" err="1" smtClean="0"/>
              <a:t>benua</a:t>
            </a:r>
            <a:r>
              <a:rPr lang="en-US" sz="12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makluman</a:t>
            </a:r>
            <a:r>
              <a:rPr lang="en-US" dirty="0" smtClean="0"/>
              <a:t> </a:t>
            </a:r>
            <a:r>
              <a:rPr lang="en-US" dirty="0" err="1" smtClean="0"/>
              <a:t>tuan-tuan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puan-puan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, </a:t>
            </a:r>
            <a:r>
              <a:rPr lang="en-US" dirty="0" err="1" smtClean="0"/>
              <a:t>Walaupun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Sekitar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utama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dipertanggungjawabkan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pencemaran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memelihara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sekitar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tetapi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agensi-agensi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maritim</a:t>
            </a:r>
            <a:r>
              <a:rPr lang="en-US" baseline="0" dirty="0" smtClean="0"/>
              <a:t> lain, </a:t>
            </a:r>
            <a:r>
              <a:rPr lang="en-US" baseline="0" dirty="0" err="1" smtClean="0"/>
              <a:t>boleh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diperwakilkan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sepenuhnya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melaksanakan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perundangan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pencemaran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Kualiti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Sekeliling</a:t>
            </a:r>
            <a:r>
              <a:rPr lang="en-US" baseline="0" dirty="0" smtClean="0"/>
              <a:t> 1974.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Selepas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memfokuskan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kepada</a:t>
            </a:r>
            <a:r>
              <a:rPr lang="en-US" baseline="0" dirty="0" smtClean="0"/>
              <a:t> AKAS 1974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memahami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tindakan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diambil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makluman</a:t>
            </a:r>
            <a:r>
              <a:rPr lang="en-US" dirty="0" smtClean="0"/>
              <a:t> </a:t>
            </a:r>
            <a:r>
              <a:rPr lang="en-US" dirty="0" err="1" smtClean="0"/>
              <a:t>tuan-tuan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puan-puan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, </a:t>
            </a:r>
            <a:r>
              <a:rPr lang="en-US" dirty="0" err="1" smtClean="0"/>
              <a:t>Walaupun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Sekitar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utama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dipertanggungjawabkan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pencemaran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memelihara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sekitar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tetapi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agensi-agensi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maritim</a:t>
            </a:r>
            <a:r>
              <a:rPr lang="en-US" baseline="0" dirty="0" smtClean="0"/>
              <a:t> lain, </a:t>
            </a:r>
            <a:r>
              <a:rPr lang="en-US" baseline="0" dirty="0" err="1" smtClean="0"/>
              <a:t>boleh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diperwakilkan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sepenuhnya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melaksanakan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perundangan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pencemaran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Kualiti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Sekeliling</a:t>
            </a:r>
            <a:r>
              <a:rPr lang="en-US" baseline="0" dirty="0" smtClean="0"/>
              <a:t> 1974.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Selepas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memfokuskan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kepada</a:t>
            </a:r>
            <a:r>
              <a:rPr lang="en-US" baseline="0" dirty="0" smtClean="0"/>
              <a:t> AKAS 1974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memahami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tindakan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diambil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SEKSYEN DAN PERATURAN</a:t>
            </a:r>
            <a:r>
              <a:rPr lang="en-US" baseline="0" dirty="0" smtClean="0"/>
              <a:t> MENGAWAL PENCEMARAN MARIN DI BAWAH AKTA KUALITI ALAM SEKELILING 1974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SEKSYEN DAN PERATURAN</a:t>
            </a:r>
            <a:r>
              <a:rPr lang="en-US" baseline="0" dirty="0" smtClean="0"/>
              <a:t> MENGAWAL PENCEMARAN MARIN DI BAWAH AKTA KUALITI ALAM SEKELILING 1974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D974-6B35-4DF8-A056-32C864AE98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463" y="0"/>
            <a:ext cx="366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01622" y="1347759"/>
            <a:ext cx="69469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8856" y="3282948"/>
            <a:ext cx="5684838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6600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MY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  <a:lvl2pPr>
              <a:defRPr>
                <a:solidFill>
                  <a:srgbClr val="660033"/>
                </a:solidFill>
              </a:defRPr>
            </a:lvl2pPr>
            <a:lvl3pPr>
              <a:defRPr>
                <a:solidFill>
                  <a:srgbClr val="660033"/>
                </a:solidFill>
              </a:defRPr>
            </a:lvl3pPr>
            <a:lvl4pPr>
              <a:defRPr>
                <a:solidFill>
                  <a:srgbClr val="660033"/>
                </a:solidFill>
              </a:defRPr>
            </a:lvl4pPr>
            <a:lvl5pPr>
              <a:defRPr>
                <a:solidFill>
                  <a:srgbClr val="66003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15238" y="0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00" y="5757863"/>
            <a:ext cx="152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8077200" y="617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ln>
            <a:solidFill>
              <a:schemeClr val="bg2">
                <a:lumMod val="60000"/>
                <a:lumOff val="40000"/>
              </a:schemeClr>
            </a:solidFill>
          </a:ln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00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00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00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00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3926" y="215900"/>
            <a:ext cx="7772400" cy="3276600"/>
          </a:xfrm>
        </p:spPr>
        <p:txBody>
          <a:bodyPr/>
          <a:lstStyle/>
          <a:p>
            <a:pPr algn="l" eaLnBrk="1" hangingPunct="1"/>
            <a:r>
              <a:rPr lang="en-MY" sz="4000" b="1" dirty="0" smtClean="0"/>
              <a:t>PENGENALAN AKTA KUALITI ALAM SEKELILING 1974 TERHADAP PENCEMARAN MARIN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545" y="3611563"/>
            <a:ext cx="6400800" cy="1752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400" b="1" dirty="0" err="1" smtClean="0"/>
              <a:t>Noorazamimah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Aiza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Azman</a:t>
            </a:r>
            <a:endParaRPr lang="en-US" sz="2400" dirty="0" smtClean="0"/>
          </a:p>
          <a:p>
            <a:pPr algn="l" eaLnBrk="1" hangingPunct="1">
              <a:defRPr/>
            </a:pPr>
            <a:r>
              <a:rPr lang="en-US" sz="2400" b="1" dirty="0" err="1" smtClean="0"/>
              <a:t>Bahagian</a:t>
            </a:r>
            <a:r>
              <a:rPr lang="en-US" sz="2400" b="1" dirty="0" smtClean="0"/>
              <a:t> Air &amp; Marin </a:t>
            </a:r>
          </a:p>
          <a:p>
            <a:pPr algn="l" eaLnBrk="1" hangingPunct="1">
              <a:defRPr/>
            </a:pPr>
            <a:r>
              <a:rPr lang="en-US" sz="2400" dirty="0" err="1" smtClean="0"/>
              <a:t>Seksyen</a:t>
            </a:r>
            <a:r>
              <a:rPr lang="en-US" sz="2400" dirty="0" smtClean="0"/>
              <a:t> </a:t>
            </a:r>
            <a:r>
              <a:rPr lang="en-US" sz="2400" dirty="0" err="1" smtClean="0"/>
              <a:t>Kontingensi</a:t>
            </a:r>
            <a:r>
              <a:rPr lang="en-US" sz="2400" dirty="0" smtClean="0"/>
              <a:t> </a:t>
            </a:r>
            <a:endParaRPr lang="en-US" sz="2400" b="1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7772400" cy="1143000"/>
          </a:xfrm>
        </p:spPr>
        <p:txBody>
          <a:bodyPr/>
          <a:lstStyle/>
          <a:p>
            <a:r>
              <a:rPr lang="en-US" dirty="0" smtClean="0"/>
              <a:t>SEKSYEN &amp; PERATURAN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92" y="1311246"/>
            <a:ext cx="8507529" cy="5038794"/>
          </a:xfrm>
        </p:spPr>
        <p:txBody>
          <a:bodyPr/>
          <a:lstStyle/>
          <a:p>
            <a:pPr lvl="1"/>
            <a:r>
              <a:rPr lang="en-US" sz="3200" b="1" dirty="0" err="1" smtClean="0">
                <a:solidFill>
                  <a:schemeClr val="accent6"/>
                </a:solidFill>
              </a:rPr>
              <a:t>Seksyen</a:t>
            </a:r>
            <a:r>
              <a:rPr lang="en-US" sz="3200" b="1" dirty="0" smtClean="0">
                <a:solidFill>
                  <a:schemeClr val="accent6"/>
                </a:solidFill>
              </a:rPr>
              <a:t> 21</a:t>
            </a:r>
          </a:p>
          <a:p>
            <a:pPr lvl="1"/>
            <a:r>
              <a:rPr lang="en-US" sz="3200" b="1" dirty="0" err="1" smtClean="0">
                <a:solidFill>
                  <a:schemeClr val="accent6"/>
                </a:solidFill>
              </a:rPr>
              <a:t>Seksyen</a:t>
            </a:r>
            <a:r>
              <a:rPr lang="en-US" sz="3200" b="1" dirty="0" smtClean="0">
                <a:solidFill>
                  <a:schemeClr val="accent6"/>
                </a:solidFill>
              </a:rPr>
              <a:t> 27 </a:t>
            </a:r>
            <a:r>
              <a:rPr lang="en-US" sz="3200" dirty="0" smtClean="0">
                <a:solidFill>
                  <a:schemeClr val="accent6"/>
                </a:solidFill>
              </a:rPr>
              <a:t>(</a:t>
            </a:r>
            <a:r>
              <a:rPr lang="en-US" sz="3200" dirty="0" err="1" smtClean="0">
                <a:solidFill>
                  <a:schemeClr val="accent6"/>
                </a:solidFill>
              </a:rPr>
              <a:t>Melepaskan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minyak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ke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dalam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Perairan</a:t>
            </a:r>
            <a:r>
              <a:rPr lang="en-US" sz="3200" dirty="0" smtClean="0">
                <a:solidFill>
                  <a:schemeClr val="accent6"/>
                </a:solidFill>
              </a:rPr>
              <a:t> Malaysia </a:t>
            </a:r>
            <a:r>
              <a:rPr lang="en-US" sz="3200" dirty="0" err="1" smtClean="0">
                <a:solidFill>
                  <a:schemeClr val="accent6"/>
                </a:solidFill>
              </a:rPr>
              <a:t>dilarang</a:t>
            </a:r>
            <a:r>
              <a:rPr lang="en-US" sz="3200" dirty="0" smtClean="0">
                <a:solidFill>
                  <a:schemeClr val="accent6"/>
                </a:solidFill>
              </a:rPr>
              <a:t>) </a:t>
            </a:r>
          </a:p>
          <a:p>
            <a:pPr lvl="1"/>
            <a:r>
              <a:rPr lang="en-US" sz="3200" b="1" dirty="0" err="1" smtClean="0">
                <a:solidFill>
                  <a:schemeClr val="accent6"/>
                </a:solidFill>
              </a:rPr>
              <a:t>Seksyen</a:t>
            </a:r>
            <a:r>
              <a:rPr lang="en-US" sz="3200" b="1" dirty="0" smtClean="0">
                <a:solidFill>
                  <a:schemeClr val="accent6"/>
                </a:solidFill>
              </a:rPr>
              <a:t> 29 </a:t>
            </a:r>
            <a:r>
              <a:rPr lang="en-US" sz="3200" dirty="0" smtClean="0">
                <a:solidFill>
                  <a:schemeClr val="accent6"/>
                </a:solidFill>
              </a:rPr>
              <a:t>(</a:t>
            </a:r>
            <a:r>
              <a:rPr lang="en-US" sz="3200" dirty="0" err="1" smtClean="0">
                <a:solidFill>
                  <a:schemeClr val="accent6"/>
                </a:solidFill>
              </a:rPr>
              <a:t>Melepaskan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buangan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ke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dalam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Perairan</a:t>
            </a:r>
            <a:r>
              <a:rPr lang="en-US" sz="3200" dirty="0" smtClean="0">
                <a:solidFill>
                  <a:schemeClr val="accent6"/>
                </a:solidFill>
              </a:rPr>
              <a:t> Malaysia </a:t>
            </a:r>
            <a:r>
              <a:rPr lang="en-US" sz="3200" dirty="0" err="1" smtClean="0">
                <a:solidFill>
                  <a:schemeClr val="accent6"/>
                </a:solidFill>
              </a:rPr>
              <a:t>dilarang</a:t>
            </a:r>
            <a:r>
              <a:rPr lang="en-US" sz="3200" dirty="0" smtClean="0">
                <a:solidFill>
                  <a:schemeClr val="accent6"/>
                </a:solidFill>
              </a:rPr>
              <a:t>)</a:t>
            </a:r>
          </a:p>
          <a:p>
            <a:pPr lvl="1"/>
            <a:r>
              <a:rPr lang="en-US" sz="3200" b="1" dirty="0" err="1" smtClean="0">
                <a:solidFill>
                  <a:schemeClr val="accent6"/>
                </a:solidFill>
              </a:rPr>
              <a:t>Seksyen</a:t>
            </a:r>
            <a:r>
              <a:rPr lang="en-US" sz="3200" b="1" dirty="0" smtClean="0">
                <a:solidFill>
                  <a:schemeClr val="accent6"/>
                </a:solidFill>
              </a:rPr>
              <a:t> 31</a:t>
            </a:r>
          </a:p>
          <a:p>
            <a:pPr lvl="1"/>
            <a:r>
              <a:rPr lang="en-US" sz="3200" b="1" dirty="0" err="1" smtClean="0">
                <a:solidFill>
                  <a:schemeClr val="accent6"/>
                </a:solidFill>
              </a:rPr>
              <a:t>Seksyen</a:t>
            </a:r>
            <a:r>
              <a:rPr lang="en-US" sz="3200" b="1" dirty="0" smtClean="0">
                <a:solidFill>
                  <a:schemeClr val="accent6"/>
                </a:solidFill>
              </a:rPr>
              <a:t> 34b</a:t>
            </a:r>
          </a:p>
          <a:p>
            <a:pPr lvl="1"/>
            <a:r>
              <a:rPr lang="en-US" sz="3200" b="1" dirty="0" err="1" smtClean="0">
                <a:solidFill>
                  <a:schemeClr val="accent6"/>
                </a:solidFill>
              </a:rPr>
              <a:t>Seksyen</a:t>
            </a:r>
            <a:r>
              <a:rPr lang="en-US" sz="3200" b="1" dirty="0" smtClean="0">
                <a:solidFill>
                  <a:schemeClr val="accent6"/>
                </a:solidFill>
              </a:rPr>
              <a:t> 37</a:t>
            </a:r>
          </a:p>
          <a:p>
            <a:endParaRPr lang="en-MY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7772400" cy="1143000"/>
          </a:xfrm>
        </p:spPr>
        <p:txBody>
          <a:bodyPr/>
          <a:lstStyle/>
          <a:p>
            <a:r>
              <a:rPr lang="en-US" dirty="0" smtClean="0"/>
              <a:t>SEKSYEN &amp; PERATURAN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194"/>
            <a:ext cx="9144000" cy="5330898"/>
          </a:xfrm>
        </p:spPr>
        <p:txBody>
          <a:bodyPr/>
          <a:lstStyle/>
          <a:p>
            <a:pPr lvl="1"/>
            <a:r>
              <a:rPr lang="en-US" sz="2400" b="1" dirty="0" err="1" smtClean="0">
                <a:solidFill>
                  <a:schemeClr val="accent6"/>
                </a:solidFill>
              </a:rPr>
              <a:t>Seksyen</a:t>
            </a:r>
            <a:r>
              <a:rPr lang="en-US" sz="2400" b="1" dirty="0" smtClean="0">
                <a:solidFill>
                  <a:schemeClr val="accent6"/>
                </a:solidFill>
              </a:rPr>
              <a:t> 46</a:t>
            </a:r>
          </a:p>
          <a:p>
            <a:pPr lvl="1"/>
            <a:r>
              <a:rPr lang="en-US" sz="2400" b="1" dirty="0" err="1" smtClean="0">
                <a:solidFill>
                  <a:schemeClr val="accent6"/>
                </a:solidFill>
              </a:rPr>
              <a:t>Seksyen</a:t>
            </a:r>
            <a:r>
              <a:rPr lang="en-US" sz="2400" b="1" dirty="0" smtClean="0">
                <a:solidFill>
                  <a:schemeClr val="accent6"/>
                </a:solidFill>
              </a:rPr>
              <a:t> 47 </a:t>
            </a:r>
            <a:r>
              <a:rPr lang="en-US" sz="2400" dirty="0" smtClean="0">
                <a:solidFill>
                  <a:schemeClr val="accent6"/>
                </a:solidFill>
              </a:rPr>
              <a:t>(</a:t>
            </a:r>
            <a:r>
              <a:rPr lang="en-US" sz="2400" dirty="0" err="1" smtClean="0">
                <a:solidFill>
                  <a:schemeClr val="accent6"/>
                </a:solidFill>
              </a:rPr>
              <a:t>Kuasa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bagi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menuntut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kos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dan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perbelanjaan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</a:p>
          <a:p>
            <a:pPr lvl="1"/>
            <a:r>
              <a:rPr lang="en-US" sz="2400" b="1" dirty="0" err="1" smtClean="0">
                <a:solidFill>
                  <a:schemeClr val="accent6"/>
                </a:solidFill>
              </a:rPr>
              <a:t>Seksyen</a:t>
            </a:r>
            <a:r>
              <a:rPr lang="en-US" sz="2400" b="1" dirty="0" smtClean="0">
                <a:solidFill>
                  <a:schemeClr val="accent6"/>
                </a:solidFill>
              </a:rPr>
              <a:t> 48 </a:t>
            </a:r>
            <a:r>
              <a:rPr lang="en-US" sz="2400" dirty="0" smtClean="0">
                <a:solidFill>
                  <a:schemeClr val="accent6"/>
                </a:solidFill>
              </a:rPr>
              <a:t>(</a:t>
            </a:r>
            <a:r>
              <a:rPr lang="en-US" sz="2400" dirty="0" err="1" smtClean="0">
                <a:solidFill>
                  <a:schemeClr val="accent6"/>
                </a:solidFill>
              </a:rPr>
              <a:t>Kuasa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untuk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menahan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dan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menjual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kapal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</a:p>
          <a:p>
            <a:pPr lvl="1"/>
            <a:r>
              <a:rPr lang="en-US" sz="2400" b="1" dirty="0" err="1" smtClean="0">
                <a:solidFill>
                  <a:schemeClr val="accent6"/>
                </a:solidFill>
              </a:rPr>
              <a:t>Seksyen</a:t>
            </a:r>
            <a:r>
              <a:rPr lang="en-US" sz="2400" b="1" dirty="0" smtClean="0">
                <a:solidFill>
                  <a:schemeClr val="accent6"/>
                </a:solidFill>
              </a:rPr>
              <a:t> 49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accent6"/>
                </a:solidFill>
              </a:rPr>
              <a:t>Peraturan-peraturan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Kualiti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Alam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Sekeliling</a:t>
            </a:r>
            <a:r>
              <a:rPr lang="en-US" sz="2400" dirty="0" smtClean="0">
                <a:solidFill>
                  <a:schemeClr val="accent6"/>
                </a:solidFill>
              </a:rPr>
              <a:t> (</a:t>
            </a:r>
            <a:r>
              <a:rPr lang="en-US" sz="2400" dirty="0" err="1" smtClean="0">
                <a:solidFill>
                  <a:schemeClr val="accent6"/>
                </a:solidFill>
              </a:rPr>
              <a:t>Buangan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Terjadual</a:t>
            </a:r>
            <a:r>
              <a:rPr lang="en-US" sz="2400" dirty="0" smtClean="0">
                <a:solidFill>
                  <a:schemeClr val="accent6"/>
                </a:solidFill>
              </a:rPr>
              <a:t>), 1989 </a:t>
            </a:r>
          </a:p>
          <a:p>
            <a:pPr lvl="1"/>
            <a:r>
              <a:rPr lang="en-US" sz="2400" dirty="0" err="1" smtClean="0">
                <a:solidFill>
                  <a:schemeClr val="accent6"/>
                </a:solidFill>
              </a:rPr>
              <a:t>Peraturan-peraturan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Kualiti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Alam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Sekeliling</a:t>
            </a:r>
            <a:r>
              <a:rPr lang="en-US" sz="2400" dirty="0" smtClean="0">
                <a:solidFill>
                  <a:schemeClr val="accent6"/>
                </a:solidFill>
              </a:rPr>
              <a:t> (</a:t>
            </a:r>
            <a:r>
              <a:rPr lang="en-US" sz="2400" dirty="0" err="1" smtClean="0">
                <a:solidFill>
                  <a:schemeClr val="accent6"/>
                </a:solidFill>
              </a:rPr>
              <a:t>Premis</a:t>
            </a:r>
            <a:r>
              <a:rPr lang="en-US" sz="2400" dirty="0" smtClean="0">
                <a:solidFill>
                  <a:schemeClr val="accent6"/>
                </a:solidFill>
              </a:rPr>
              <a:t> Yang </a:t>
            </a:r>
            <a:r>
              <a:rPr lang="en-US" sz="2400" dirty="0" err="1" smtClean="0">
                <a:solidFill>
                  <a:schemeClr val="accent6"/>
                </a:solidFill>
              </a:rPr>
              <a:t>Ditetapkan</a:t>
            </a:r>
            <a:r>
              <a:rPr lang="en-US" sz="2400" dirty="0" smtClean="0">
                <a:solidFill>
                  <a:schemeClr val="accent6"/>
                </a:solidFill>
              </a:rPr>
              <a:t>) (</a:t>
            </a:r>
            <a:r>
              <a:rPr lang="en-US" sz="2400" dirty="0" err="1" smtClean="0">
                <a:solidFill>
                  <a:schemeClr val="accent6"/>
                </a:solidFill>
              </a:rPr>
              <a:t>Kemudahan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Pengolahan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dan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Pelupusan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Buangan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Terjadual</a:t>
            </a:r>
            <a:r>
              <a:rPr lang="en-US" sz="2400" dirty="0" smtClean="0">
                <a:solidFill>
                  <a:schemeClr val="accent6"/>
                </a:solidFill>
              </a:rPr>
              <a:t>), 1989</a:t>
            </a:r>
          </a:p>
          <a:p>
            <a:pPr lvl="1"/>
            <a:r>
              <a:rPr lang="en-US" sz="2400" dirty="0" err="1" smtClean="0">
                <a:solidFill>
                  <a:schemeClr val="accent6"/>
                </a:solidFill>
              </a:rPr>
              <a:t>Perintah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Kualiti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Alam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Sekeliling</a:t>
            </a:r>
            <a:r>
              <a:rPr lang="en-US" sz="2400" dirty="0" smtClean="0">
                <a:solidFill>
                  <a:schemeClr val="accent6"/>
                </a:solidFill>
              </a:rPr>
              <a:t> (</a:t>
            </a:r>
            <a:r>
              <a:rPr lang="en-US" sz="2400" dirty="0" err="1" smtClean="0">
                <a:solidFill>
                  <a:schemeClr val="accent6"/>
                </a:solidFill>
              </a:rPr>
              <a:t>Perwakilan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Kuasa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Pencemaran</a:t>
            </a:r>
            <a:r>
              <a:rPr lang="en-US" sz="2400" dirty="0" smtClean="0">
                <a:solidFill>
                  <a:schemeClr val="accent6"/>
                </a:solidFill>
              </a:rPr>
              <a:t> Marin) 1993 </a:t>
            </a:r>
            <a:r>
              <a:rPr lang="en-US" sz="2400" dirty="0" err="1" smtClean="0">
                <a:solidFill>
                  <a:schemeClr val="accent6"/>
                </a:solidFill>
              </a:rPr>
              <a:t>dan</a:t>
            </a:r>
            <a:r>
              <a:rPr lang="en-US" sz="2400" dirty="0" smtClean="0">
                <a:solidFill>
                  <a:schemeClr val="accent6"/>
                </a:solidFill>
              </a:rPr>
              <a:t> 1994 </a:t>
            </a:r>
          </a:p>
          <a:p>
            <a:endParaRPr lang="en-MY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7" y="398421"/>
            <a:ext cx="7772400" cy="1143000"/>
          </a:xfrm>
        </p:spPr>
        <p:txBody>
          <a:bodyPr/>
          <a:lstStyle/>
          <a:p>
            <a:r>
              <a:rPr lang="en-US" sz="3000" dirty="0" smtClean="0"/>
              <a:t>AKTA KUALITI ALAM SEKELILING 1974</a:t>
            </a:r>
            <a:endParaRPr lang="en-MY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40" y="1347758"/>
            <a:ext cx="8251938" cy="5221359"/>
          </a:xfrm>
        </p:spPr>
        <p:txBody>
          <a:bodyPr/>
          <a:lstStyle/>
          <a:p>
            <a:r>
              <a:rPr lang="en-US" sz="2400" dirty="0" err="1" smtClean="0"/>
              <a:t>Penguatkuasaan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pencemaran</a:t>
            </a:r>
            <a:r>
              <a:rPr lang="en-US" sz="2400" dirty="0" smtClean="0"/>
              <a:t> </a:t>
            </a:r>
            <a:r>
              <a:rPr lang="en-US" sz="2400" dirty="0" err="1" smtClean="0"/>
              <a:t>marin</a:t>
            </a:r>
            <a:r>
              <a:rPr lang="en-US" sz="2400" dirty="0" smtClean="0"/>
              <a:t> </a:t>
            </a:r>
          </a:p>
          <a:p>
            <a:pPr lvl="1"/>
            <a:r>
              <a:rPr lang="en-US" sz="2200" b="1" dirty="0" err="1" smtClean="0"/>
              <a:t>Bahagian</a:t>
            </a:r>
            <a:r>
              <a:rPr lang="en-US" sz="2200" b="1" dirty="0" smtClean="0"/>
              <a:t> IV, </a:t>
            </a:r>
            <a:r>
              <a:rPr lang="en-US" sz="2200" b="1" dirty="0" err="1" smtClean="0"/>
              <a:t>Seksyen</a:t>
            </a:r>
            <a:r>
              <a:rPr lang="en-US" sz="2200" b="1" dirty="0" smtClean="0"/>
              <a:t> 27 </a:t>
            </a:r>
            <a:r>
              <a:rPr lang="en-US" sz="2200" dirty="0" smtClean="0"/>
              <a:t>(</a:t>
            </a:r>
            <a:r>
              <a:rPr lang="en-US" sz="2200" dirty="0" err="1" smtClean="0"/>
              <a:t>Melepaskan</a:t>
            </a:r>
            <a:r>
              <a:rPr lang="en-US" sz="2200" dirty="0" smtClean="0"/>
              <a:t> </a:t>
            </a:r>
            <a:r>
              <a:rPr lang="en-US" sz="2200" dirty="0" err="1" smtClean="0"/>
              <a:t>minyak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Perairan</a:t>
            </a:r>
            <a:r>
              <a:rPr lang="en-US" sz="2200" dirty="0" smtClean="0"/>
              <a:t> Malaysia </a:t>
            </a:r>
            <a:r>
              <a:rPr lang="en-US" sz="2200" dirty="0" err="1" smtClean="0"/>
              <a:t>dilarang</a:t>
            </a:r>
            <a:r>
              <a:rPr lang="en-US" sz="2200" dirty="0" smtClean="0"/>
              <a:t>)</a:t>
            </a:r>
          </a:p>
          <a:p>
            <a:pPr lvl="2">
              <a:buNone/>
            </a:pPr>
            <a:r>
              <a:rPr lang="en-US" sz="2200" dirty="0" smtClean="0"/>
              <a:t>(1)</a:t>
            </a:r>
            <a:r>
              <a:rPr lang="en-US" sz="2200" dirty="0" err="1" smtClean="0"/>
              <a:t>Tiada</a:t>
            </a:r>
            <a:r>
              <a:rPr lang="en-US" sz="2200" dirty="0" smtClean="0"/>
              <a:t> </a:t>
            </a:r>
            <a:r>
              <a:rPr lang="en-US" sz="2200" dirty="0" err="1" smtClean="0"/>
              <a:t>seorangpun</a:t>
            </a:r>
            <a:r>
              <a:rPr lang="en-US" sz="2200" dirty="0" smtClean="0"/>
              <a:t> </a:t>
            </a:r>
            <a:r>
              <a:rPr lang="en-US" sz="2200" dirty="0" err="1" smtClean="0"/>
              <a:t>boleh</a:t>
            </a:r>
            <a:r>
              <a:rPr lang="en-US" sz="2200" dirty="0" smtClean="0"/>
              <a:t>, </a:t>
            </a:r>
            <a:r>
              <a:rPr lang="en-US" sz="2200" dirty="0" err="1" smtClean="0"/>
              <a:t>melainkan</a:t>
            </a:r>
            <a:r>
              <a:rPr lang="en-US" sz="2200" dirty="0" smtClean="0"/>
              <a:t>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ia</a:t>
            </a:r>
            <a:r>
              <a:rPr lang="en-US" sz="2200" dirty="0" smtClean="0"/>
              <a:t>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diberi</a:t>
            </a:r>
            <a:r>
              <a:rPr lang="en-US" sz="2200" dirty="0" smtClean="0"/>
              <a:t> </a:t>
            </a:r>
            <a:r>
              <a:rPr lang="en-US" sz="2200" dirty="0" err="1" smtClean="0"/>
              <a:t>lesen</a:t>
            </a:r>
            <a:r>
              <a:rPr lang="en-US" sz="2200" dirty="0" smtClean="0"/>
              <a:t>, </a:t>
            </a:r>
            <a:r>
              <a:rPr lang="en-US" sz="2200" dirty="0" err="1" smtClean="0"/>
              <a:t>melepaskan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menumpahkan</a:t>
            </a:r>
            <a:r>
              <a:rPr lang="en-US" sz="2200" dirty="0" smtClean="0"/>
              <a:t> </a:t>
            </a:r>
            <a:r>
              <a:rPr lang="en-US" sz="2200" dirty="0" err="1" smtClean="0"/>
              <a:t>apa-apa</a:t>
            </a:r>
            <a:r>
              <a:rPr lang="en-US" sz="2200" dirty="0" smtClean="0"/>
              <a:t> </a:t>
            </a:r>
            <a:r>
              <a:rPr lang="en-US" sz="2200" dirty="0" err="1" smtClean="0"/>
              <a:t>minyak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campuran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mengandungi</a:t>
            </a:r>
            <a:r>
              <a:rPr lang="en-US" sz="2200" dirty="0" smtClean="0"/>
              <a:t> </a:t>
            </a:r>
            <a:r>
              <a:rPr lang="en-US" sz="2200" dirty="0" err="1" smtClean="0"/>
              <a:t>minyak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perairan</a:t>
            </a:r>
            <a:r>
              <a:rPr lang="en-US" sz="2200" dirty="0" smtClean="0"/>
              <a:t> Malaysia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melanggar</a:t>
            </a:r>
            <a:r>
              <a:rPr lang="en-US" sz="2200" dirty="0" smtClean="0"/>
              <a:t> </a:t>
            </a:r>
            <a:r>
              <a:rPr lang="en-US" sz="2200" dirty="0" err="1" smtClean="0"/>
              <a:t>syarat-syarat</a:t>
            </a:r>
            <a:r>
              <a:rPr lang="en-US" sz="2200" dirty="0" smtClean="0"/>
              <a:t>  yang </a:t>
            </a:r>
            <a:r>
              <a:rPr lang="en-US" sz="2200" dirty="0" err="1" smtClean="0"/>
              <a:t>boleh</a:t>
            </a:r>
            <a:r>
              <a:rPr lang="en-US" sz="2200" dirty="0" smtClean="0"/>
              <a:t> </a:t>
            </a:r>
            <a:r>
              <a:rPr lang="en-US" sz="2200" dirty="0" err="1" smtClean="0"/>
              <a:t>diterima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bawah</a:t>
            </a:r>
            <a:r>
              <a:rPr lang="en-US" sz="2200" dirty="0" smtClean="0"/>
              <a:t> </a:t>
            </a:r>
            <a:r>
              <a:rPr lang="en-US" sz="2200" dirty="0" err="1" smtClean="0"/>
              <a:t>Seksyen</a:t>
            </a:r>
            <a:r>
              <a:rPr lang="en-US" sz="2200" dirty="0" smtClean="0"/>
              <a:t> 21</a:t>
            </a:r>
          </a:p>
          <a:p>
            <a:pPr lvl="2">
              <a:buNone/>
            </a:pPr>
            <a:r>
              <a:rPr lang="en-US" sz="2200" dirty="0" smtClean="0"/>
              <a:t>(2)</a:t>
            </a:r>
            <a:r>
              <a:rPr lang="en-US" sz="2200" dirty="0" err="1" smtClean="0"/>
              <a:t>Seseorang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melanggar</a:t>
            </a:r>
            <a:r>
              <a:rPr lang="en-US" sz="2200" dirty="0" smtClean="0"/>
              <a:t> </a:t>
            </a:r>
            <a:r>
              <a:rPr lang="en-US" sz="2200" dirty="0" err="1" smtClean="0"/>
              <a:t>seksyen</a:t>
            </a:r>
            <a:r>
              <a:rPr lang="en-US" sz="2200" dirty="0" smtClean="0"/>
              <a:t> </a:t>
            </a:r>
            <a:r>
              <a:rPr lang="en-US" sz="2200" dirty="0" err="1" smtClean="0"/>
              <a:t>kecil</a:t>
            </a:r>
            <a:r>
              <a:rPr lang="en-US" sz="2200" dirty="0" smtClean="0"/>
              <a:t> (1)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kesalahan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boleh</a:t>
            </a:r>
            <a:r>
              <a:rPr lang="en-US" sz="2200" dirty="0" smtClean="0"/>
              <a:t> </a:t>
            </a:r>
            <a:r>
              <a:rPr lang="en-US" sz="2200" dirty="0" err="1" smtClean="0"/>
              <a:t>dikenakan</a:t>
            </a:r>
            <a:r>
              <a:rPr lang="en-US" sz="2200" dirty="0" smtClean="0"/>
              <a:t> </a:t>
            </a:r>
            <a:r>
              <a:rPr lang="en-US" sz="2200" dirty="0" err="1" smtClean="0"/>
              <a:t>denda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kurang</a:t>
            </a:r>
            <a:r>
              <a:rPr lang="en-US" sz="2200" dirty="0" smtClean="0"/>
              <a:t> </a:t>
            </a:r>
            <a:r>
              <a:rPr lang="en-US" sz="2200" dirty="0" err="1" smtClean="0"/>
              <a:t>daripada</a:t>
            </a:r>
            <a:r>
              <a:rPr lang="en-US" sz="2200" dirty="0" smtClean="0"/>
              <a:t> lima </a:t>
            </a:r>
            <a:r>
              <a:rPr lang="en-US" sz="2200" dirty="0" err="1" smtClean="0"/>
              <a:t>ratus</a:t>
            </a:r>
            <a:r>
              <a:rPr lang="en-US" sz="2200" dirty="0" smtClean="0"/>
              <a:t> </a:t>
            </a:r>
            <a:r>
              <a:rPr lang="en-US" sz="2200" dirty="0" err="1" smtClean="0"/>
              <a:t>ribu</a:t>
            </a:r>
            <a:r>
              <a:rPr lang="en-US" sz="2200" dirty="0" smtClean="0"/>
              <a:t> ringgit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penjara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daripada</a:t>
            </a:r>
            <a:r>
              <a:rPr lang="en-US" sz="2200" dirty="0" smtClean="0"/>
              <a:t> lima </a:t>
            </a:r>
            <a:r>
              <a:rPr lang="en-US" sz="2200" dirty="0" err="1" smtClean="0"/>
              <a:t>tahun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kedua-duanya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endParaRPr lang="en-MY" sz="2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53" y="131733"/>
            <a:ext cx="7772400" cy="1143000"/>
          </a:xfrm>
        </p:spPr>
        <p:txBody>
          <a:bodyPr/>
          <a:lstStyle/>
          <a:p>
            <a:r>
              <a:rPr lang="en-US" sz="3000" dirty="0" smtClean="0"/>
              <a:t>AKTA KUALITI ALAM SEKELILING 1974</a:t>
            </a:r>
            <a:endParaRPr lang="en-MY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953" y="1128680"/>
            <a:ext cx="8069373" cy="4564125"/>
          </a:xfrm>
        </p:spPr>
        <p:txBody>
          <a:bodyPr/>
          <a:lstStyle/>
          <a:p>
            <a:pPr marL="452438" lvl="3" indent="-342900"/>
            <a:r>
              <a:rPr lang="en-US" sz="2400" b="1" dirty="0" err="1" smtClean="0"/>
              <a:t>Bahagian</a:t>
            </a:r>
            <a:r>
              <a:rPr lang="en-US" sz="2400" b="1" dirty="0" smtClean="0"/>
              <a:t> IV, </a:t>
            </a:r>
            <a:r>
              <a:rPr lang="en-US" sz="2400" b="1" dirty="0" err="1" smtClean="0"/>
              <a:t>Seksyen</a:t>
            </a:r>
            <a:r>
              <a:rPr lang="en-US" sz="2400" b="1" dirty="0" smtClean="0"/>
              <a:t> 29 </a:t>
            </a:r>
            <a:r>
              <a:rPr lang="en-US" sz="2400" dirty="0" smtClean="0"/>
              <a:t>(</a:t>
            </a:r>
            <a:r>
              <a:rPr lang="en-US" sz="2400" dirty="0" err="1" smtClean="0"/>
              <a:t>Melepaskan</a:t>
            </a:r>
            <a:r>
              <a:rPr lang="en-US" sz="2400" dirty="0" smtClean="0"/>
              <a:t> </a:t>
            </a:r>
            <a:r>
              <a:rPr lang="en-US" sz="2400" dirty="0" err="1" smtClean="0"/>
              <a:t>buangan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Perairan</a:t>
            </a:r>
            <a:r>
              <a:rPr lang="en-US" sz="2400" dirty="0" smtClean="0"/>
              <a:t> Malaysia </a:t>
            </a:r>
            <a:r>
              <a:rPr lang="en-US" sz="2400" dirty="0" err="1" smtClean="0"/>
              <a:t>dilarang</a:t>
            </a:r>
            <a:r>
              <a:rPr lang="en-US" sz="2400" dirty="0" smtClean="0"/>
              <a:t>)</a:t>
            </a:r>
          </a:p>
          <a:p>
            <a:pPr marL="742950" lvl="2" indent="-342900">
              <a:buNone/>
            </a:pPr>
            <a:endParaRPr lang="en-US" sz="2000" dirty="0" smtClean="0"/>
          </a:p>
          <a:p>
            <a:pPr marL="727075" lvl="4" indent="-306388">
              <a:buAutoNum type="arabicParenBoth"/>
            </a:pPr>
            <a:r>
              <a:rPr lang="en-US" sz="2400" dirty="0" err="1" smtClean="0"/>
              <a:t>Melainkan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dilesen</a:t>
            </a:r>
            <a:r>
              <a:rPr lang="en-US" sz="2400" dirty="0" smtClean="0"/>
              <a:t>, </a:t>
            </a:r>
            <a:r>
              <a:rPr lang="en-US" sz="2400" dirty="0" err="1" smtClean="0"/>
              <a:t>tiada</a:t>
            </a:r>
            <a:r>
              <a:rPr lang="en-US" sz="2400" dirty="0" smtClean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pun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melepaskan</a:t>
            </a:r>
            <a:r>
              <a:rPr lang="en-US" sz="2400" dirty="0" smtClean="0"/>
              <a:t> </a:t>
            </a:r>
            <a:r>
              <a:rPr lang="en-US" sz="2400" dirty="0" err="1" smtClean="0"/>
              <a:t>buangan-buangan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perairan</a:t>
            </a:r>
            <a:r>
              <a:rPr lang="en-US" sz="2400" dirty="0" smtClean="0"/>
              <a:t> Malaysia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melanggar</a:t>
            </a:r>
            <a:r>
              <a:rPr lang="en-US" sz="2400" dirty="0" smtClean="0"/>
              <a:t> </a:t>
            </a:r>
            <a:r>
              <a:rPr lang="en-US" sz="2400" dirty="0" err="1" smtClean="0"/>
              <a:t>syarat-syarat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Seksyen</a:t>
            </a:r>
            <a:r>
              <a:rPr lang="en-US" sz="2400" dirty="0" smtClean="0"/>
              <a:t> 21</a:t>
            </a:r>
          </a:p>
          <a:p>
            <a:pPr marL="727075" lvl="4" indent="-306388">
              <a:buAutoNum type="arabicParenBoth"/>
            </a:pPr>
            <a:endParaRPr lang="en-US" sz="800" dirty="0" smtClean="0"/>
          </a:p>
          <a:p>
            <a:pPr marL="727075" lvl="4" indent="-306388">
              <a:buAutoNum type="arabicParenBoth"/>
            </a:pPr>
            <a:r>
              <a:rPr lang="en-US" sz="2400" dirty="0" err="1" smtClean="0"/>
              <a:t>Seseorang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melanggar</a:t>
            </a:r>
            <a:r>
              <a:rPr lang="en-US" sz="2400" dirty="0" smtClean="0"/>
              <a:t> </a:t>
            </a:r>
            <a:r>
              <a:rPr lang="en-US" sz="2400" dirty="0" err="1" smtClean="0"/>
              <a:t>seksyen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(1)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dikenakan</a:t>
            </a:r>
            <a:r>
              <a:rPr lang="en-US" sz="2400" dirty="0" smtClean="0"/>
              <a:t> </a:t>
            </a:r>
            <a:r>
              <a:rPr lang="en-US" sz="2400" dirty="0" err="1" smtClean="0"/>
              <a:t>denda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lima </a:t>
            </a:r>
            <a:r>
              <a:rPr lang="en-US" sz="2400" dirty="0" err="1" smtClean="0"/>
              <a:t>ratus</a:t>
            </a:r>
            <a:r>
              <a:rPr lang="en-US" sz="2400" dirty="0" smtClean="0"/>
              <a:t> </a:t>
            </a:r>
            <a:r>
              <a:rPr lang="en-US" sz="2400" dirty="0" err="1" smtClean="0"/>
              <a:t>ribu</a:t>
            </a:r>
            <a:r>
              <a:rPr lang="en-US" sz="2400" dirty="0" smtClean="0"/>
              <a:t> ringgit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penjara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lima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kedua-duanya</a:t>
            </a:r>
            <a:endParaRPr lang="en-US" sz="2400" dirty="0" smtClean="0"/>
          </a:p>
          <a:p>
            <a:pPr marL="1200150" lvl="3" indent="-342900">
              <a:buAutoNum type="arabicParenBoth"/>
            </a:pPr>
            <a:endParaRPr lang="en-US" dirty="0" smtClean="0"/>
          </a:p>
          <a:p>
            <a:endParaRPr lang="en-MY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53" y="288882"/>
            <a:ext cx="7772400" cy="1143000"/>
          </a:xfrm>
        </p:spPr>
        <p:txBody>
          <a:bodyPr/>
          <a:lstStyle/>
          <a:p>
            <a:r>
              <a:rPr lang="en-US" sz="3000" dirty="0" smtClean="0"/>
              <a:t>AKTA KUALITI ALAM SEKELILING 1974</a:t>
            </a:r>
            <a:endParaRPr lang="en-MY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65" y="1201707"/>
            <a:ext cx="8361477" cy="5403924"/>
          </a:xfrm>
        </p:spPr>
        <p:txBody>
          <a:bodyPr/>
          <a:lstStyle/>
          <a:p>
            <a:pPr marL="349250" lvl="3" indent="-342900"/>
            <a:r>
              <a:rPr lang="en-US" sz="2800" b="1" dirty="0" err="1" smtClean="0"/>
              <a:t>Bahagian</a:t>
            </a:r>
            <a:r>
              <a:rPr lang="en-US" sz="2800" b="1" dirty="0" smtClean="0"/>
              <a:t> VI, </a:t>
            </a:r>
            <a:r>
              <a:rPr lang="en-US" sz="2800" b="1" dirty="0" err="1" smtClean="0"/>
              <a:t>Seksyen</a:t>
            </a:r>
            <a:r>
              <a:rPr lang="en-US" sz="2800" b="1" dirty="0" smtClean="0"/>
              <a:t> 47 </a:t>
            </a:r>
            <a:r>
              <a:rPr lang="en-US" sz="2800" dirty="0" smtClean="0"/>
              <a:t>(</a:t>
            </a:r>
            <a:r>
              <a:rPr lang="en-US" sz="2800" dirty="0" err="1" smtClean="0"/>
              <a:t>Kuasa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menuntut</a:t>
            </a:r>
            <a:r>
              <a:rPr lang="en-US" sz="2800" dirty="0" smtClean="0"/>
              <a:t> </a:t>
            </a:r>
            <a:r>
              <a:rPr lang="en-US" sz="2800" dirty="0" err="1" smtClean="0"/>
              <a:t>kos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perbelanjaan</a:t>
            </a:r>
            <a:r>
              <a:rPr lang="en-US" sz="2800" dirty="0" smtClean="0"/>
              <a:t>)</a:t>
            </a:r>
          </a:p>
          <a:p>
            <a:pPr marL="623888" lvl="3">
              <a:buAutoNum type="arabicParenBoth"/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segmen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unsur</a:t>
            </a:r>
            <a:r>
              <a:rPr lang="en-US" sz="2800" dirty="0" smtClean="0"/>
              <a:t> </a:t>
            </a:r>
            <a:r>
              <a:rPr lang="en-US" sz="2800" dirty="0" err="1" smtClean="0"/>
              <a:t>alam</a:t>
            </a:r>
            <a:r>
              <a:rPr lang="en-US" sz="2800" dirty="0" smtClean="0"/>
              <a:t> </a:t>
            </a:r>
            <a:r>
              <a:rPr lang="en-US" sz="2800" dirty="0" err="1" smtClean="0"/>
              <a:t>sekeliling</a:t>
            </a:r>
            <a:r>
              <a:rPr lang="en-US" sz="2800" dirty="0" smtClean="0"/>
              <a:t> </a:t>
            </a:r>
            <a:r>
              <a:rPr lang="en-US" sz="2800" dirty="0" err="1" smtClean="0"/>
              <a:t>dicemari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seseorang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bersalahan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bawahnya</a:t>
            </a:r>
            <a:r>
              <a:rPr lang="en-US" sz="2800" dirty="0" smtClean="0"/>
              <a:t>, </a:t>
            </a:r>
            <a:r>
              <a:rPr lang="en-US" sz="2800" dirty="0" err="1" smtClean="0"/>
              <a:t>Ketua</a:t>
            </a:r>
            <a:r>
              <a:rPr lang="en-US" sz="2800" dirty="0" smtClean="0"/>
              <a:t> </a:t>
            </a:r>
            <a:r>
              <a:rPr lang="en-US" sz="2800" dirty="0" err="1" smtClean="0"/>
              <a:t>Pengarah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mengambil</a:t>
            </a:r>
            <a:r>
              <a:rPr lang="en-US" sz="2800" dirty="0" smtClean="0"/>
              <a:t> </a:t>
            </a:r>
            <a:r>
              <a:rPr lang="en-US" sz="2800" dirty="0" err="1" smtClean="0"/>
              <a:t>apa-apa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menghapus</a:t>
            </a:r>
            <a:r>
              <a:rPr lang="en-US" sz="2800" dirty="0" smtClean="0"/>
              <a:t>, </a:t>
            </a:r>
            <a:r>
              <a:rPr lang="en-US" sz="2800" dirty="0" err="1" smtClean="0"/>
              <a:t>menyurai</a:t>
            </a:r>
            <a:r>
              <a:rPr lang="en-US" sz="2800" dirty="0" smtClean="0"/>
              <a:t>, </a:t>
            </a:r>
            <a:r>
              <a:rPr lang="en-US" sz="2800" dirty="0" err="1" smtClean="0"/>
              <a:t>membinasa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mengurangkan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pencemaran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menuntut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segala</a:t>
            </a:r>
            <a:r>
              <a:rPr lang="en-US" sz="2800" dirty="0" smtClean="0"/>
              <a:t> </a:t>
            </a:r>
            <a:r>
              <a:rPr lang="en-US" sz="2800" dirty="0" err="1" smtClean="0"/>
              <a:t>kos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perbelanjaan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dengannya</a:t>
            </a:r>
            <a:endParaRPr lang="en-US" sz="2800" dirty="0" smtClean="0"/>
          </a:p>
          <a:p>
            <a:pPr marL="623888" lvl="3">
              <a:buAutoNum type="arabicParenBoth"/>
            </a:pPr>
            <a:endParaRPr lang="en-US" sz="2800" dirty="0" smtClean="0"/>
          </a:p>
          <a:p>
            <a:pPr lvl="2">
              <a:buAutoNum type="alphaLcParenBoth"/>
            </a:pPr>
            <a:endParaRPr lang="en-US" sz="2800" dirty="0" smtClean="0"/>
          </a:p>
          <a:p>
            <a:pPr lvl="2">
              <a:buAutoNum type="alphaLcParenBoth"/>
            </a:pPr>
            <a:endParaRPr lang="en-MY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96" y="95220"/>
            <a:ext cx="7772400" cy="1143000"/>
          </a:xfrm>
        </p:spPr>
        <p:txBody>
          <a:bodyPr/>
          <a:lstStyle/>
          <a:p>
            <a:r>
              <a:rPr lang="en-US" sz="3000" dirty="0" smtClean="0"/>
              <a:t>AKTA KUALITI ALAM SEKELILING 1974</a:t>
            </a:r>
            <a:endParaRPr lang="en-MY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5"/>
            <a:ext cx="8880534" cy="5802346"/>
          </a:xfrm>
        </p:spPr>
        <p:txBody>
          <a:bodyPr/>
          <a:lstStyle/>
          <a:p>
            <a:pPr marL="623888" lvl="3">
              <a:buNone/>
            </a:pPr>
            <a:r>
              <a:rPr lang="en-US" sz="2400" dirty="0" smtClean="0"/>
              <a:t>(2)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perakuan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Ketua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bahawa</a:t>
            </a:r>
            <a:r>
              <a:rPr lang="en-US" sz="2400" dirty="0" smtClean="0"/>
              <a:t>:-</a:t>
            </a:r>
          </a:p>
          <a:p>
            <a:pPr marL="623888" lvl="2">
              <a:buNone/>
            </a:pPr>
            <a:r>
              <a:rPr lang="en-US" dirty="0" smtClean="0"/>
              <a:t>  (a)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berpendapat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perakuan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i="1" dirty="0" smtClean="0"/>
              <a:t>prima facie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apa-apa</a:t>
            </a:r>
            <a:r>
              <a:rPr lang="en-US" dirty="0" smtClean="0"/>
              <a:t> </a:t>
            </a:r>
            <a:r>
              <a:rPr lang="en-US" dirty="0" err="1" smtClean="0"/>
              <a:t>perbicaraan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;</a:t>
            </a:r>
          </a:p>
          <a:p>
            <a:pPr marL="623888" lvl="2">
              <a:buNone/>
            </a:pPr>
            <a:endParaRPr lang="en-US" sz="800" dirty="0" smtClean="0"/>
          </a:p>
          <a:p>
            <a:pPr marL="539750" lvl="2" indent="-82550">
              <a:buNone/>
            </a:pPr>
            <a:r>
              <a:rPr lang="en-US" dirty="0" smtClean="0"/>
              <a:t>	(b)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wang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mana-mana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seksyen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(1)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muktamad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wang</a:t>
            </a:r>
            <a:r>
              <a:rPr lang="en-US" dirty="0" smtClean="0"/>
              <a:t> yang </a:t>
            </a:r>
            <a:r>
              <a:rPr lang="en-US" dirty="0" err="1" smtClean="0"/>
              <a:t>kena</a:t>
            </a:r>
            <a:r>
              <a:rPr lang="en-US" dirty="0" smtClean="0"/>
              <a:t> </a:t>
            </a:r>
            <a:r>
              <a:rPr lang="en-US" dirty="0" err="1" smtClean="0"/>
              <a:t>bayar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tertakluk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apa-apa</a:t>
            </a:r>
            <a:r>
              <a:rPr lang="en-US" dirty="0" smtClean="0"/>
              <a:t> </a:t>
            </a:r>
            <a:r>
              <a:rPr lang="en-US" dirty="0" err="1" smtClean="0"/>
              <a:t>rayuan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ulangkaji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mana-mana</a:t>
            </a:r>
            <a:r>
              <a:rPr lang="en-US" dirty="0" smtClean="0"/>
              <a:t> </a:t>
            </a:r>
            <a:r>
              <a:rPr lang="en-US" dirty="0" err="1" smtClean="0"/>
              <a:t>mahkamah</a:t>
            </a:r>
            <a:r>
              <a:rPr lang="en-US" dirty="0" smtClean="0"/>
              <a:t>.  </a:t>
            </a:r>
          </a:p>
          <a:p>
            <a:endParaRPr lang="en-MY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66" y="33291"/>
            <a:ext cx="7772400" cy="1143000"/>
          </a:xfrm>
        </p:spPr>
        <p:txBody>
          <a:bodyPr/>
          <a:lstStyle/>
          <a:p>
            <a:r>
              <a:rPr lang="en-US" sz="3000" dirty="0" smtClean="0"/>
              <a:t>AKTA KUALITI ALAM SEKELILING 1974</a:t>
            </a:r>
            <a:endParaRPr lang="en-MY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40" y="1347758"/>
            <a:ext cx="8844021" cy="4856229"/>
          </a:xfrm>
        </p:spPr>
        <p:txBody>
          <a:bodyPr/>
          <a:lstStyle/>
          <a:p>
            <a:pPr marL="444500" lvl="3" indent="-342900"/>
            <a:r>
              <a:rPr lang="en-US" sz="2400" b="1" dirty="0" err="1" smtClean="0"/>
              <a:t>Bahagian</a:t>
            </a:r>
            <a:r>
              <a:rPr lang="en-US" sz="2400" b="1" dirty="0" smtClean="0"/>
              <a:t> IV, </a:t>
            </a:r>
            <a:r>
              <a:rPr lang="en-US" sz="2400" b="1" dirty="0" err="1" smtClean="0"/>
              <a:t>Seksyen</a:t>
            </a:r>
            <a:r>
              <a:rPr lang="en-US" sz="2400" b="1" dirty="0" smtClean="0"/>
              <a:t> 48</a:t>
            </a:r>
            <a:r>
              <a:rPr lang="en-US" sz="2400" dirty="0" smtClean="0"/>
              <a:t> (</a:t>
            </a:r>
            <a:r>
              <a:rPr lang="en-US" sz="2400" dirty="0" err="1" smtClean="0"/>
              <a:t>Kuasa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menjual</a:t>
            </a:r>
            <a:r>
              <a:rPr lang="en-US" sz="2400" dirty="0" smtClean="0"/>
              <a:t> </a:t>
            </a:r>
            <a:r>
              <a:rPr lang="en-US" sz="2400" dirty="0" err="1" smtClean="0"/>
              <a:t>kapal</a:t>
            </a:r>
            <a:r>
              <a:rPr lang="en-US" sz="2400" dirty="0" smtClean="0"/>
              <a:t>)</a:t>
            </a:r>
          </a:p>
          <a:p>
            <a:pPr marL="742950" lvl="2" indent="-342900">
              <a:buNone/>
            </a:pPr>
            <a:endParaRPr lang="en-US" sz="800" dirty="0" smtClean="0"/>
          </a:p>
          <a:p>
            <a:pPr marL="901700" lvl="4" indent="-342900">
              <a:buAutoNum type="arabicParenBoth"/>
            </a:pP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Ketua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sebab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mempercayai</a:t>
            </a:r>
            <a:r>
              <a:rPr lang="en-US" sz="2400" dirty="0" smtClean="0"/>
              <a:t> </a:t>
            </a:r>
            <a:r>
              <a:rPr lang="en-US" sz="2400" dirty="0" err="1" smtClean="0"/>
              <a:t>bahawa</a:t>
            </a:r>
            <a:r>
              <a:rPr lang="en-US" sz="2400" dirty="0" smtClean="0"/>
              <a:t> </a:t>
            </a:r>
            <a:r>
              <a:rPr lang="en-US" sz="2400" dirty="0" err="1" smtClean="0"/>
              <a:t>apa-apa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pertumpahan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mengandungi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</a:t>
            </a:r>
            <a:r>
              <a:rPr lang="en-US" sz="2400" dirty="0" err="1" smtClean="0"/>
              <a:t>kapal</a:t>
            </a:r>
            <a:r>
              <a:rPr lang="en-US" sz="2400" dirty="0" smtClean="0"/>
              <a:t>,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menahan</a:t>
            </a:r>
            <a:r>
              <a:rPr lang="en-US" sz="2400" dirty="0" smtClean="0"/>
              <a:t> </a:t>
            </a:r>
            <a:r>
              <a:rPr lang="en-US" sz="2400" dirty="0" err="1" smtClean="0"/>
              <a:t>kapal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kapal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ditahan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pemunyanya</a:t>
            </a:r>
            <a:r>
              <a:rPr lang="en-US" sz="2400" dirty="0" smtClean="0"/>
              <a:t> </a:t>
            </a:r>
            <a:r>
              <a:rPr lang="en-US" sz="2400" dirty="0" err="1" smtClean="0"/>
              <a:t>mendepositkan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Kerajaan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 smtClean="0"/>
              <a:t>wang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</a:t>
            </a:r>
            <a:r>
              <a:rPr lang="en-US" sz="2400" dirty="0" err="1" smtClean="0"/>
              <a:t>cagaran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Ketua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mencukupi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membayar</a:t>
            </a:r>
            <a:r>
              <a:rPr lang="en-US" sz="2400" dirty="0" smtClean="0"/>
              <a:t> </a:t>
            </a:r>
            <a:r>
              <a:rPr lang="en-US" sz="2400" dirty="0" err="1" smtClean="0"/>
              <a:t>kos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perbelanjaan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menghapuskan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mengandungi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.</a:t>
            </a:r>
            <a:endParaRPr lang="en-MY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2" y="58707"/>
            <a:ext cx="7772400" cy="1143000"/>
          </a:xfrm>
        </p:spPr>
        <p:txBody>
          <a:bodyPr/>
          <a:lstStyle/>
          <a:p>
            <a:r>
              <a:rPr lang="en-US" sz="3000" dirty="0" smtClean="0"/>
              <a:t>AKTA KUALITI ALAM SEKELILING 1974</a:t>
            </a:r>
            <a:endParaRPr lang="en-MY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91" y="946116"/>
            <a:ext cx="8807509" cy="5549976"/>
          </a:xfrm>
        </p:spPr>
        <p:txBody>
          <a:bodyPr/>
          <a:lstStyle/>
          <a:p>
            <a:pPr marL="342900" lvl="4" indent="-342900">
              <a:buNone/>
            </a:pPr>
            <a:r>
              <a:rPr lang="en-US" sz="2400" dirty="0" smtClean="0"/>
              <a:t> (2)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kapal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ditahan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ianya</a:t>
            </a:r>
            <a:r>
              <a:rPr lang="en-US" sz="2400" dirty="0" smtClean="0"/>
              <a:t> </a:t>
            </a:r>
            <a:r>
              <a:rPr lang="en-US" sz="2400" dirty="0" err="1" smtClean="0"/>
              <a:t>dilepaskan</a:t>
            </a:r>
            <a:r>
              <a:rPr lang="en-US" sz="2400" dirty="0" smtClean="0"/>
              <a:t> </a:t>
            </a:r>
            <a:r>
              <a:rPr lang="en-US" sz="2400" dirty="0" err="1" smtClean="0"/>
              <a:t>pemunyanya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nakhodanya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mana-mana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kenderaan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kapal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bolehlah</a:t>
            </a:r>
            <a:r>
              <a:rPr lang="en-US" sz="2400" dirty="0" smtClean="0"/>
              <a:t> </a:t>
            </a:r>
            <a:r>
              <a:rPr lang="en-US" sz="2400" dirty="0" err="1" smtClean="0"/>
              <a:t>didenda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melebihi</a:t>
            </a:r>
            <a:r>
              <a:rPr lang="en-US" sz="2400" dirty="0" smtClean="0"/>
              <a:t> lima </a:t>
            </a:r>
            <a:r>
              <a:rPr lang="en-US" sz="2400" dirty="0" err="1" smtClean="0"/>
              <a:t>puluh</a:t>
            </a:r>
            <a:r>
              <a:rPr lang="en-US" sz="2400" dirty="0" smtClean="0"/>
              <a:t> </a:t>
            </a:r>
            <a:r>
              <a:rPr lang="en-US" sz="2400" dirty="0" err="1" smtClean="0"/>
              <a:t>ribu</a:t>
            </a:r>
            <a:r>
              <a:rPr lang="en-US" sz="2400" dirty="0" smtClean="0"/>
              <a:t> ringgit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penjara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melebihi</a:t>
            </a:r>
            <a:r>
              <a:rPr lang="en-US" sz="2400" dirty="0" smtClean="0"/>
              <a:t> lima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kedua-duanya</a:t>
            </a:r>
            <a:endParaRPr lang="en-US" sz="2400" dirty="0" smtClean="0"/>
          </a:p>
          <a:p>
            <a:pPr marL="342900" lvl="4" indent="-342900">
              <a:buNone/>
            </a:pPr>
            <a:endParaRPr lang="en-US" sz="800" dirty="0" smtClean="0"/>
          </a:p>
          <a:p>
            <a:pPr marL="342900" lvl="4" indent="-342900">
              <a:buNone/>
            </a:pPr>
            <a:r>
              <a:rPr lang="en-US" sz="2400" dirty="0" smtClean="0"/>
              <a:t>(3)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pemunyanya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berupaya</a:t>
            </a:r>
            <a:r>
              <a:rPr lang="en-US" sz="2400" dirty="0" smtClean="0"/>
              <a:t> </a:t>
            </a:r>
            <a:r>
              <a:rPr lang="en-US" sz="2400" dirty="0" err="1" smtClean="0"/>
              <a:t>membayar</a:t>
            </a:r>
            <a:r>
              <a:rPr lang="en-US" sz="2400" dirty="0" smtClean="0"/>
              <a:t> </a:t>
            </a:r>
            <a:r>
              <a:rPr lang="en-US" sz="2400" dirty="0" err="1" smtClean="0"/>
              <a:t>kos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perbelanjaan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menghapuskan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mengandungi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ata</a:t>
            </a:r>
            <a:r>
              <a:rPr lang="en-US" sz="2400" dirty="0" smtClean="0"/>
              <a:t> </a:t>
            </a:r>
            <a:r>
              <a:rPr lang="en-US" sz="2400" dirty="0" err="1" smtClean="0"/>
              <a:t>buangan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terjadual</a:t>
            </a:r>
            <a:r>
              <a:rPr lang="en-US" sz="2400" dirty="0" smtClean="0"/>
              <a:t> </a:t>
            </a:r>
            <a:r>
              <a:rPr lang="en-US" sz="2400" dirty="0" err="1" smtClean="0"/>
              <a:t>Ketua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memohon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mahkamah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kenderaan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kapal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jualan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membayar</a:t>
            </a:r>
            <a:r>
              <a:rPr lang="en-US" sz="2400" dirty="0" smtClean="0"/>
              <a:t> </a:t>
            </a:r>
            <a:r>
              <a:rPr lang="en-US" sz="2400" dirty="0" err="1" smtClean="0"/>
              <a:t>kos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perbelanjaan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menghapuskan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mengandungi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.</a:t>
            </a:r>
            <a:endParaRPr lang="en-MY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83" y="2187558"/>
            <a:ext cx="7772400" cy="1143000"/>
          </a:xfrm>
        </p:spPr>
        <p:txBody>
          <a:bodyPr/>
          <a:lstStyle/>
          <a:p>
            <a:pPr algn="ctr"/>
            <a:r>
              <a:rPr lang="en-US" sz="4000" dirty="0" smtClean="0"/>
              <a:t>PEGAWAI YANG BERKUASA</a:t>
            </a:r>
            <a:endParaRPr lang="en-MY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44" y="325395"/>
            <a:ext cx="7772400" cy="1143000"/>
          </a:xfrm>
        </p:spPr>
        <p:txBody>
          <a:bodyPr/>
          <a:lstStyle/>
          <a:p>
            <a:r>
              <a:rPr lang="en-US" dirty="0" smtClean="0"/>
              <a:t>PEGAWAI BERKUASA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09" y="1238219"/>
            <a:ext cx="7772400" cy="5148333"/>
          </a:xfrm>
        </p:spPr>
        <p:txBody>
          <a:bodyPr/>
          <a:lstStyle/>
          <a:p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Kualiti</a:t>
            </a:r>
            <a:r>
              <a:rPr lang="en-US" sz="2800" dirty="0" smtClean="0"/>
              <a:t> </a:t>
            </a:r>
            <a:r>
              <a:rPr lang="en-US" sz="2800" dirty="0" err="1" smtClean="0"/>
              <a:t>Alam</a:t>
            </a:r>
            <a:r>
              <a:rPr lang="en-US" sz="2800" dirty="0" smtClean="0"/>
              <a:t> </a:t>
            </a:r>
            <a:r>
              <a:rPr lang="en-US" sz="2800" dirty="0" err="1" smtClean="0"/>
              <a:t>Sekeliling</a:t>
            </a:r>
            <a:r>
              <a:rPr lang="en-US" sz="2800" dirty="0" smtClean="0"/>
              <a:t> 1974</a:t>
            </a:r>
          </a:p>
          <a:p>
            <a:pPr lvl="1"/>
            <a:r>
              <a:rPr lang="en-US" sz="2600" dirty="0" err="1" smtClean="0"/>
              <a:t>Ketua</a:t>
            </a:r>
            <a:r>
              <a:rPr lang="en-US" sz="2600" dirty="0" smtClean="0"/>
              <a:t> </a:t>
            </a:r>
            <a:r>
              <a:rPr lang="en-US" sz="2600" dirty="0" err="1" smtClean="0"/>
              <a:t>Pengarah</a:t>
            </a:r>
            <a:r>
              <a:rPr lang="en-US" sz="2600" dirty="0" smtClean="0"/>
              <a:t> </a:t>
            </a:r>
            <a:r>
              <a:rPr lang="en-US" sz="2600" dirty="0" err="1" smtClean="0"/>
              <a:t>Jabatan</a:t>
            </a:r>
            <a:r>
              <a:rPr lang="en-US" sz="2600" dirty="0" smtClean="0"/>
              <a:t> </a:t>
            </a:r>
            <a:r>
              <a:rPr lang="en-US" sz="2600" dirty="0" err="1" smtClean="0"/>
              <a:t>Alam</a:t>
            </a:r>
            <a:r>
              <a:rPr lang="en-US" sz="2600" dirty="0" smtClean="0"/>
              <a:t> </a:t>
            </a:r>
            <a:r>
              <a:rPr lang="en-US" sz="2600" dirty="0" err="1" smtClean="0"/>
              <a:t>Sekitar</a:t>
            </a:r>
            <a:endParaRPr lang="en-US" sz="2600" dirty="0" smtClean="0"/>
          </a:p>
          <a:p>
            <a:pPr lvl="1"/>
            <a:r>
              <a:rPr lang="en-US" sz="2600" dirty="0" err="1" smtClean="0"/>
              <a:t>Pegawai-pegawai</a:t>
            </a:r>
            <a:r>
              <a:rPr lang="en-US" sz="2600" dirty="0" smtClean="0"/>
              <a:t> </a:t>
            </a:r>
            <a:r>
              <a:rPr lang="en-US" sz="2600" dirty="0" err="1" smtClean="0"/>
              <a:t>Alam</a:t>
            </a:r>
            <a:r>
              <a:rPr lang="en-US" sz="2600" dirty="0" smtClean="0"/>
              <a:t> </a:t>
            </a:r>
            <a:r>
              <a:rPr lang="en-US" sz="2600" dirty="0" err="1" smtClean="0"/>
              <a:t>Sekitar</a:t>
            </a:r>
            <a:endParaRPr lang="en-US" sz="2600" dirty="0" smtClean="0"/>
          </a:p>
          <a:p>
            <a:pPr lvl="1"/>
            <a:r>
              <a:rPr lang="en-US" sz="2600" dirty="0" err="1" smtClean="0"/>
              <a:t>Pegawai</a:t>
            </a:r>
            <a:r>
              <a:rPr lang="en-US" sz="2600" dirty="0" smtClean="0"/>
              <a:t> </a:t>
            </a:r>
            <a:r>
              <a:rPr lang="en-US" sz="2600" dirty="0" err="1" smtClean="0"/>
              <a:t>pegawai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diperwakilkan</a:t>
            </a:r>
            <a:r>
              <a:rPr lang="en-US" sz="2600" dirty="0" smtClean="0"/>
              <a:t> </a:t>
            </a:r>
            <a:r>
              <a:rPr lang="en-US" sz="2600" dirty="0" err="1" smtClean="0"/>
              <a:t>kuasa</a:t>
            </a:r>
            <a:r>
              <a:rPr lang="en-US" sz="2600" dirty="0" smtClean="0"/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en-US" sz="2200" dirty="0" err="1" smtClean="0"/>
              <a:t>Jabatan</a:t>
            </a:r>
            <a:r>
              <a:rPr lang="en-US" sz="2200" dirty="0" smtClean="0"/>
              <a:t> </a:t>
            </a:r>
            <a:r>
              <a:rPr lang="en-US" sz="2200" dirty="0" err="1" smtClean="0"/>
              <a:t>Kastam</a:t>
            </a:r>
            <a:r>
              <a:rPr lang="en-US" sz="2200" dirty="0" smtClean="0"/>
              <a:t> &amp; </a:t>
            </a:r>
            <a:r>
              <a:rPr lang="en-US" sz="2200" dirty="0" err="1" smtClean="0"/>
              <a:t>Eksais</a:t>
            </a:r>
            <a:r>
              <a:rPr lang="en-US" sz="2200" dirty="0" smtClean="0"/>
              <a:t> </a:t>
            </a:r>
            <a:r>
              <a:rPr lang="en-US" sz="2200" dirty="0" err="1" smtClean="0"/>
              <a:t>DiRaja</a:t>
            </a:r>
            <a:r>
              <a:rPr lang="en-US" sz="2200" dirty="0" smtClean="0"/>
              <a:t> Malaysia</a:t>
            </a:r>
          </a:p>
          <a:p>
            <a:pPr lvl="2">
              <a:buFont typeface="Wingdings" pitchFamily="2" charset="2"/>
              <a:buChar char="q"/>
            </a:pPr>
            <a:r>
              <a:rPr lang="en-US" sz="2200" dirty="0" err="1" smtClean="0"/>
              <a:t>Tentera</a:t>
            </a:r>
            <a:r>
              <a:rPr lang="en-US" sz="2200" dirty="0" smtClean="0"/>
              <a:t> </a:t>
            </a:r>
            <a:r>
              <a:rPr lang="en-US" sz="2200" dirty="0" err="1" smtClean="0"/>
              <a:t>Laut</a:t>
            </a:r>
            <a:r>
              <a:rPr lang="en-US" sz="2200" dirty="0" smtClean="0"/>
              <a:t> </a:t>
            </a:r>
            <a:r>
              <a:rPr lang="en-US" sz="2200" dirty="0" err="1" smtClean="0"/>
              <a:t>DiRaja</a:t>
            </a:r>
            <a:r>
              <a:rPr lang="en-US" sz="2200" dirty="0" smtClean="0"/>
              <a:t> Malaysia</a:t>
            </a:r>
          </a:p>
          <a:p>
            <a:pPr lvl="2">
              <a:buFont typeface="Wingdings" pitchFamily="2" charset="2"/>
              <a:buChar char="q"/>
            </a:pPr>
            <a:r>
              <a:rPr lang="en-US" sz="2200" dirty="0" err="1" smtClean="0"/>
              <a:t>Jabatan</a:t>
            </a:r>
            <a:r>
              <a:rPr lang="en-US" sz="2200" dirty="0" smtClean="0"/>
              <a:t> </a:t>
            </a:r>
            <a:r>
              <a:rPr lang="en-US" sz="2200" dirty="0" err="1" smtClean="0"/>
              <a:t>Laut</a:t>
            </a:r>
            <a:r>
              <a:rPr lang="en-US" sz="2200" dirty="0" smtClean="0"/>
              <a:t> </a:t>
            </a:r>
            <a:r>
              <a:rPr lang="en-US" sz="2200" dirty="0" err="1" smtClean="0"/>
              <a:t>Semenanjung</a:t>
            </a:r>
            <a:r>
              <a:rPr lang="en-US" sz="2200" dirty="0" smtClean="0"/>
              <a:t> Malaysia</a:t>
            </a:r>
          </a:p>
          <a:p>
            <a:pPr lvl="2">
              <a:buFont typeface="Wingdings" pitchFamily="2" charset="2"/>
              <a:buChar char="q"/>
            </a:pPr>
            <a:r>
              <a:rPr lang="en-US" sz="2200" dirty="0" err="1" smtClean="0"/>
              <a:t>Jabatan</a:t>
            </a:r>
            <a:r>
              <a:rPr lang="en-US" sz="2200" dirty="0" smtClean="0"/>
              <a:t> </a:t>
            </a:r>
            <a:r>
              <a:rPr lang="en-US" sz="2200" dirty="0" err="1" smtClean="0"/>
              <a:t>Laut</a:t>
            </a:r>
            <a:r>
              <a:rPr lang="en-US" sz="2200" dirty="0" smtClean="0"/>
              <a:t> Sabah</a:t>
            </a:r>
          </a:p>
          <a:p>
            <a:pPr lvl="2">
              <a:buFont typeface="Wingdings" pitchFamily="2" charset="2"/>
              <a:buChar char="q"/>
            </a:pPr>
            <a:r>
              <a:rPr lang="en-US" sz="2200" dirty="0" err="1" smtClean="0"/>
              <a:t>Jabatan</a:t>
            </a:r>
            <a:r>
              <a:rPr lang="en-US" sz="2200" dirty="0" smtClean="0"/>
              <a:t> </a:t>
            </a:r>
            <a:r>
              <a:rPr lang="en-US" sz="2200" dirty="0" err="1" smtClean="0"/>
              <a:t>Laut</a:t>
            </a:r>
            <a:r>
              <a:rPr lang="en-US" sz="2200" dirty="0" smtClean="0"/>
              <a:t> Sarawak</a:t>
            </a:r>
          </a:p>
          <a:p>
            <a:pPr lvl="2">
              <a:buFont typeface="Wingdings" pitchFamily="2" charset="2"/>
              <a:buChar char="q"/>
            </a:pPr>
            <a:r>
              <a:rPr lang="en-US" sz="2200" dirty="0" smtClean="0"/>
              <a:t>Polis </a:t>
            </a:r>
            <a:r>
              <a:rPr lang="en-US" sz="2200" dirty="0" err="1" smtClean="0"/>
              <a:t>DiRaja</a:t>
            </a:r>
            <a:r>
              <a:rPr lang="en-US" sz="2200" dirty="0" smtClean="0"/>
              <a:t> Malaysia</a:t>
            </a:r>
          </a:p>
          <a:p>
            <a:pPr lvl="2">
              <a:buFont typeface="Wingdings" pitchFamily="2" charset="2"/>
              <a:buChar char="q"/>
            </a:pPr>
            <a:r>
              <a:rPr lang="en-US" sz="2200" dirty="0" err="1" smtClean="0"/>
              <a:t>Jabatan</a:t>
            </a:r>
            <a:r>
              <a:rPr lang="en-US" sz="2200" dirty="0" smtClean="0"/>
              <a:t> </a:t>
            </a:r>
            <a:r>
              <a:rPr lang="en-US" sz="2200" dirty="0" err="1" smtClean="0"/>
              <a:t>Perikanan</a:t>
            </a:r>
            <a:r>
              <a:rPr lang="en-US" sz="2200" dirty="0" smtClean="0"/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en-US" sz="2200" dirty="0" err="1" smtClean="0"/>
              <a:t>Agensi</a:t>
            </a:r>
            <a:r>
              <a:rPr lang="en-US" sz="2200" dirty="0" smtClean="0"/>
              <a:t> </a:t>
            </a:r>
            <a:r>
              <a:rPr lang="en-US" sz="2200" dirty="0" err="1" smtClean="0"/>
              <a:t>Penguatkuasaan</a:t>
            </a:r>
            <a:r>
              <a:rPr lang="en-US" sz="2200" dirty="0" smtClean="0"/>
              <a:t> </a:t>
            </a:r>
            <a:r>
              <a:rPr lang="en-US" sz="2200" dirty="0" err="1" smtClean="0"/>
              <a:t>Maritim</a:t>
            </a:r>
            <a:r>
              <a:rPr lang="en-US" sz="2200" dirty="0" smtClean="0"/>
              <a:t> Malaysia</a:t>
            </a:r>
            <a:endParaRPr lang="en-MY" sz="2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908"/>
            <a:ext cx="7772400" cy="1143000"/>
          </a:xfrm>
        </p:spPr>
        <p:txBody>
          <a:bodyPr/>
          <a:lstStyle/>
          <a:p>
            <a:r>
              <a:rPr lang="en-US" dirty="0" smtClean="0"/>
              <a:t>SKOP PEMBENTANGAN</a:t>
            </a:r>
            <a:endParaRPr lang="en-MY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46031" y="1858941"/>
          <a:ext cx="817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PEGAWAI BERKUASA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76"/>
            <a:ext cx="7772400" cy="4419624"/>
          </a:xfrm>
        </p:spPr>
        <p:txBody>
          <a:bodyPr/>
          <a:lstStyle/>
          <a:p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Zon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Eksklusif</a:t>
            </a:r>
            <a:r>
              <a:rPr lang="en-US" sz="2800" dirty="0" smtClean="0"/>
              <a:t> 1984</a:t>
            </a:r>
          </a:p>
          <a:p>
            <a:pPr lvl="1"/>
            <a:r>
              <a:rPr lang="en-US" sz="2400" dirty="0" err="1" smtClean="0"/>
              <a:t>Pegawai</a:t>
            </a:r>
            <a:r>
              <a:rPr lang="en-US" sz="2400" dirty="0" smtClean="0"/>
              <a:t> </a:t>
            </a:r>
            <a:r>
              <a:rPr lang="en-US" sz="2400" dirty="0" err="1" smtClean="0"/>
              <a:t>Perikanan</a:t>
            </a:r>
            <a:endParaRPr lang="en-US" sz="2400" dirty="0" smtClean="0"/>
          </a:p>
          <a:p>
            <a:pPr lvl="1"/>
            <a:r>
              <a:rPr lang="en-US" sz="2400" dirty="0" err="1" smtClean="0"/>
              <a:t>Pegawai</a:t>
            </a:r>
            <a:r>
              <a:rPr lang="en-US" sz="2400" dirty="0" smtClean="0"/>
              <a:t> </a:t>
            </a:r>
            <a:r>
              <a:rPr lang="en-US" sz="2400" dirty="0" err="1" smtClean="0"/>
              <a:t>Pelabuhan</a:t>
            </a:r>
            <a:endParaRPr lang="en-US" sz="2400" dirty="0" smtClean="0"/>
          </a:p>
          <a:p>
            <a:pPr lvl="1"/>
            <a:r>
              <a:rPr lang="en-US" sz="2400" dirty="0" err="1" smtClean="0"/>
              <a:t>Pegawai</a:t>
            </a:r>
            <a:r>
              <a:rPr lang="en-US" sz="2400" dirty="0" smtClean="0"/>
              <a:t> </a:t>
            </a:r>
            <a:r>
              <a:rPr lang="en-US" sz="2400" dirty="0" err="1" smtClean="0"/>
              <a:t>Kastam</a:t>
            </a:r>
            <a:endParaRPr lang="en-US" sz="2400" dirty="0" smtClean="0"/>
          </a:p>
          <a:p>
            <a:pPr lvl="1"/>
            <a:r>
              <a:rPr lang="en-US" sz="2400" dirty="0" err="1" smtClean="0"/>
              <a:t>Pegawai</a:t>
            </a:r>
            <a:r>
              <a:rPr lang="en-US" sz="2400" dirty="0" smtClean="0"/>
              <a:t> </a:t>
            </a:r>
            <a:r>
              <a:rPr lang="en-US" sz="2400" dirty="0" err="1" smtClean="0"/>
              <a:t>Tentera</a:t>
            </a:r>
            <a:endParaRPr lang="en-US" sz="2400" dirty="0" smtClean="0"/>
          </a:p>
          <a:p>
            <a:pPr lvl="1"/>
            <a:r>
              <a:rPr lang="en-US" sz="2400" dirty="0" err="1" smtClean="0"/>
              <a:t>Pegawai</a:t>
            </a:r>
            <a:r>
              <a:rPr lang="en-US" sz="2400" dirty="0" smtClean="0"/>
              <a:t> Polis (</a:t>
            </a:r>
            <a:r>
              <a:rPr lang="en-US" sz="2400" dirty="0" err="1" smtClean="0"/>
              <a:t>Pangkat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Sarjan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Pegawai</a:t>
            </a:r>
            <a:r>
              <a:rPr lang="en-US" sz="2400" dirty="0" smtClean="0"/>
              <a:t> </a:t>
            </a:r>
            <a:r>
              <a:rPr lang="en-US" sz="2400" dirty="0" err="1" smtClean="0"/>
              <a:t>Awam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mana-mana</a:t>
            </a:r>
            <a:r>
              <a:rPr lang="en-US" sz="2400" dirty="0" smtClean="0"/>
              <a:t> </a:t>
            </a:r>
            <a:r>
              <a:rPr lang="en-US" sz="2400" dirty="0" err="1" smtClean="0"/>
              <a:t>kapal</a:t>
            </a:r>
            <a:r>
              <a:rPr lang="en-US" sz="2400" dirty="0" smtClean="0"/>
              <a:t> </a:t>
            </a:r>
            <a:r>
              <a:rPr lang="en-US" sz="2400" dirty="0" err="1" smtClean="0"/>
              <a:t>Kerajaan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mana-mana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dilantik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pegawai</a:t>
            </a:r>
            <a:r>
              <a:rPr lang="en-US" sz="2400" dirty="0" smtClean="0"/>
              <a:t> </a:t>
            </a:r>
            <a:r>
              <a:rPr lang="en-US" sz="2400" dirty="0" err="1" smtClean="0"/>
              <a:t>berkuasa</a:t>
            </a:r>
            <a:endParaRPr lang="en-MY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07960"/>
            <a:ext cx="7772400" cy="1143000"/>
          </a:xfrm>
        </p:spPr>
        <p:txBody>
          <a:bodyPr/>
          <a:lstStyle/>
          <a:p>
            <a:r>
              <a:rPr lang="en-MY" sz="2000" dirty="0" smtClean="0"/>
              <a:t>PERANAN AGENSI-AGENSI MARITIM YANG DIPERWAKILKAN  KUASA MENYIASAT DI BAWAH AKTA KUALITI ALAM SEKELILING, 1974 (PINDAAN 1996)</a:t>
            </a:r>
            <a:br>
              <a:rPr lang="en-MY" sz="2000" dirty="0" smtClean="0"/>
            </a:br>
            <a:r>
              <a:rPr lang="en-MY" sz="2000" dirty="0" smtClean="0"/>
              <a:t>DAN PERUNTUKAN AKTA ZON EKONOMI EKSKLUSIF, 1984</a:t>
            </a:r>
            <a:endParaRPr lang="en-MY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66" y="1420785"/>
            <a:ext cx="8537227" cy="233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t="5011"/>
          <a:stretch>
            <a:fillRect/>
          </a:stretch>
        </p:blipFill>
        <p:spPr bwMode="auto">
          <a:xfrm>
            <a:off x="268517" y="3684591"/>
            <a:ext cx="8434503" cy="27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187" y="0"/>
            <a:ext cx="733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AGENSI LAIN</a:t>
            </a:r>
            <a:endParaRPr lang="en-MY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00" y="1749402"/>
            <a:ext cx="9095800" cy="308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3550"/>
            <a:ext cx="9180770" cy="52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09" y="288882"/>
            <a:ext cx="7772400" cy="1143000"/>
          </a:xfrm>
        </p:spPr>
        <p:txBody>
          <a:bodyPr/>
          <a:lstStyle/>
          <a:p>
            <a:r>
              <a:rPr lang="en-US" dirty="0" smtClean="0"/>
              <a:t>PENGAWASAN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4272"/>
            <a:ext cx="7772400" cy="5002281"/>
          </a:xfrm>
        </p:spPr>
        <p:txBody>
          <a:bodyPr/>
          <a:lstStyle/>
          <a:p>
            <a:r>
              <a:rPr lang="en-MY" sz="2400" b="1" dirty="0" err="1" smtClean="0"/>
              <a:t>Pengawasan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Udara</a:t>
            </a:r>
            <a:endParaRPr lang="en-MY" sz="2400" b="1" dirty="0" smtClean="0"/>
          </a:p>
          <a:p>
            <a:pPr lvl="1"/>
            <a:r>
              <a:rPr lang="en-MY" sz="2000" dirty="0" err="1" smtClean="0"/>
              <a:t>Agensi</a:t>
            </a:r>
            <a:r>
              <a:rPr lang="en-MY" sz="2000" dirty="0" smtClean="0"/>
              <a:t> yang </a:t>
            </a:r>
            <a:r>
              <a:rPr lang="en-MY" sz="2000" dirty="0" err="1" smtClean="0"/>
              <a:t>terlibat</a:t>
            </a:r>
            <a:r>
              <a:rPr lang="en-MY" sz="2000" dirty="0" smtClean="0"/>
              <a:t> </a:t>
            </a:r>
            <a:r>
              <a:rPr lang="en-MY" sz="2000" dirty="0" err="1" smtClean="0"/>
              <a:t>di</a:t>
            </a:r>
            <a:r>
              <a:rPr lang="en-MY" sz="2000" dirty="0" smtClean="0"/>
              <a:t> </a:t>
            </a:r>
            <a:r>
              <a:rPr lang="en-MY" sz="2000" dirty="0" err="1" smtClean="0"/>
              <a:t>dalam</a:t>
            </a:r>
            <a:r>
              <a:rPr lang="en-MY" sz="2000" dirty="0" smtClean="0"/>
              <a:t> </a:t>
            </a:r>
            <a:r>
              <a:rPr lang="en-MY" sz="2000" dirty="0" err="1" smtClean="0"/>
              <a:t>pengawasan</a:t>
            </a:r>
            <a:r>
              <a:rPr lang="en-MY" sz="2000" dirty="0" smtClean="0"/>
              <a:t> </a:t>
            </a:r>
            <a:r>
              <a:rPr lang="en-MY" sz="2000" dirty="0" err="1" smtClean="0"/>
              <a:t>udara</a:t>
            </a:r>
            <a:r>
              <a:rPr lang="en-MY" sz="2000" dirty="0" smtClean="0"/>
              <a:t> </a:t>
            </a:r>
            <a:r>
              <a:rPr lang="en-MY" sz="2000" dirty="0" err="1" smtClean="0"/>
              <a:t>adalah</a:t>
            </a:r>
            <a:r>
              <a:rPr lang="en-MY" sz="2000" dirty="0" smtClean="0"/>
              <a:t> </a:t>
            </a:r>
            <a:r>
              <a:rPr lang="en-MY" sz="2000" dirty="0" err="1" smtClean="0"/>
              <a:t>Tentera</a:t>
            </a:r>
            <a:r>
              <a:rPr lang="en-MY" sz="2000" dirty="0" smtClean="0"/>
              <a:t> </a:t>
            </a:r>
            <a:r>
              <a:rPr lang="en-MY" sz="2000" dirty="0" err="1" smtClean="0"/>
              <a:t>Udara</a:t>
            </a:r>
            <a:r>
              <a:rPr lang="en-MY" sz="2000" dirty="0" smtClean="0"/>
              <a:t> </a:t>
            </a:r>
            <a:r>
              <a:rPr lang="en-MY" sz="2000" dirty="0" err="1" smtClean="0"/>
              <a:t>Diraja</a:t>
            </a:r>
            <a:r>
              <a:rPr lang="en-MY" sz="2000" dirty="0" smtClean="0"/>
              <a:t> Malaysia, Unit</a:t>
            </a:r>
          </a:p>
          <a:p>
            <a:pPr lvl="1"/>
            <a:r>
              <a:rPr lang="fi-FI" sz="2000" dirty="0" smtClean="0"/>
              <a:t>Udara Polis DiRaja Malaysia dan pihak-pihak lain sama ada agensi Kerajaan atau bukan Kerajaan.</a:t>
            </a:r>
          </a:p>
          <a:p>
            <a:r>
              <a:rPr lang="en-MY" sz="2400" b="1" dirty="0" err="1" smtClean="0"/>
              <a:t>Pengawasan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Laut</a:t>
            </a:r>
            <a:endParaRPr lang="en-MY" sz="2400" b="1" dirty="0" smtClean="0"/>
          </a:p>
          <a:p>
            <a:pPr lvl="1"/>
            <a:r>
              <a:rPr lang="en-MY" sz="2000" dirty="0" err="1" smtClean="0"/>
              <a:t>Agensi</a:t>
            </a:r>
            <a:r>
              <a:rPr lang="en-MY" sz="2000" dirty="0" smtClean="0"/>
              <a:t> yang </a:t>
            </a:r>
            <a:r>
              <a:rPr lang="en-MY" sz="2000" dirty="0" err="1" smtClean="0"/>
              <a:t>terlibat</a:t>
            </a:r>
            <a:r>
              <a:rPr lang="en-MY" sz="2000" dirty="0" smtClean="0"/>
              <a:t> </a:t>
            </a:r>
            <a:r>
              <a:rPr lang="en-MY" sz="2000" dirty="0" err="1" smtClean="0"/>
              <a:t>di</a:t>
            </a:r>
            <a:r>
              <a:rPr lang="en-MY" sz="2000" dirty="0" smtClean="0"/>
              <a:t> </a:t>
            </a:r>
            <a:r>
              <a:rPr lang="en-MY" sz="2000" dirty="0" err="1" smtClean="0"/>
              <a:t>dalam</a:t>
            </a:r>
            <a:r>
              <a:rPr lang="en-MY" sz="2000" dirty="0" smtClean="0"/>
              <a:t> </a:t>
            </a:r>
            <a:r>
              <a:rPr lang="en-MY" sz="2000" dirty="0" err="1" smtClean="0"/>
              <a:t>rondaan</a:t>
            </a:r>
            <a:r>
              <a:rPr lang="en-MY" sz="2000" dirty="0" smtClean="0"/>
              <a:t> </a:t>
            </a:r>
            <a:r>
              <a:rPr lang="en-MY" sz="2000" dirty="0" err="1" smtClean="0"/>
              <a:t>di</a:t>
            </a:r>
            <a:r>
              <a:rPr lang="en-MY" sz="2000" dirty="0" smtClean="0"/>
              <a:t> </a:t>
            </a:r>
            <a:r>
              <a:rPr lang="en-MY" sz="2000" dirty="0" err="1" smtClean="0"/>
              <a:t>laut</a:t>
            </a:r>
            <a:r>
              <a:rPr lang="en-MY" sz="2000" dirty="0" smtClean="0"/>
              <a:t> </a:t>
            </a:r>
            <a:r>
              <a:rPr lang="en-MY" sz="2000" dirty="0" err="1" smtClean="0"/>
              <a:t>adalah</a:t>
            </a:r>
            <a:r>
              <a:rPr lang="en-MY" sz="2000" dirty="0" smtClean="0"/>
              <a:t> </a:t>
            </a:r>
            <a:r>
              <a:rPr lang="en-MY" sz="2000" dirty="0" err="1" smtClean="0"/>
              <a:t>Jabatan</a:t>
            </a:r>
            <a:r>
              <a:rPr lang="en-MY" sz="2000" dirty="0" smtClean="0"/>
              <a:t> </a:t>
            </a:r>
            <a:r>
              <a:rPr lang="en-MY" sz="2000" dirty="0" err="1" smtClean="0"/>
              <a:t>Laut</a:t>
            </a:r>
            <a:r>
              <a:rPr lang="en-MY" sz="2000" dirty="0" smtClean="0"/>
              <a:t> </a:t>
            </a:r>
            <a:r>
              <a:rPr lang="en-MY" sz="2000" dirty="0" err="1" smtClean="0"/>
              <a:t>Semenanjung</a:t>
            </a:r>
            <a:r>
              <a:rPr lang="en-MY" sz="2000" dirty="0" smtClean="0"/>
              <a:t> Malaysia,</a:t>
            </a:r>
          </a:p>
          <a:p>
            <a:pPr lvl="1"/>
            <a:r>
              <a:rPr lang="en-MY" sz="2000" dirty="0" err="1" smtClean="0"/>
              <a:t>Jabatan</a:t>
            </a:r>
            <a:r>
              <a:rPr lang="en-MY" sz="2000" dirty="0" smtClean="0"/>
              <a:t> </a:t>
            </a:r>
            <a:r>
              <a:rPr lang="en-MY" sz="2000" dirty="0" err="1" smtClean="0"/>
              <a:t>Laut</a:t>
            </a:r>
            <a:r>
              <a:rPr lang="en-MY" sz="2000" dirty="0" smtClean="0"/>
              <a:t> Sarawak, </a:t>
            </a:r>
            <a:r>
              <a:rPr lang="en-MY" sz="2000" dirty="0" err="1" smtClean="0"/>
              <a:t>Jabatan</a:t>
            </a:r>
            <a:r>
              <a:rPr lang="en-MY" sz="2000" dirty="0" smtClean="0"/>
              <a:t> </a:t>
            </a:r>
            <a:r>
              <a:rPr lang="en-MY" sz="2000" dirty="0" err="1" smtClean="0"/>
              <a:t>Laut</a:t>
            </a:r>
            <a:r>
              <a:rPr lang="en-MY" sz="2000" dirty="0" smtClean="0"/>
              <a:t> Sabah, </a:t>
            </a:r>
            <a:r>
              <a:rPr lang="en-MY" sz="2000" dirty="0" err="1" smtClean="0"/>
              <a:t>Jabatan</a:t>
            </a:r>
            <a:r>
              <a:rPr lang="en-MY" sz="2000" dirty="0" smtClean="0"/>
              <a:t> </a:t>
            </a:r>
            <a:r>
              <a:rPr lang="en-MY" sz="2000" dirty="0" err="1" smtClean="0"/>
              <a:t>Perikanan</a:t>
            </a:r>
            <a:r>
              <a:rPr lang="en-MY" sz="2000" dirty="0" smtClean="0"/>
              <a:t>, </a:t>
            </a:r>
            <a:r>
              <a:rPr lang="en-MY" sz="2000" dirty="0" err="1" smtClean="0"/>
              <a:t>Jabatan</a:t>
            </a:r>
            <a:endParaRPr lang="en-MY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09" y="252369"/>
            <a:ext cx="7772400" cy="1143000"/>
          </a:xfrm>
        </p:spPr>
        <p:txBody>
          <a:bodyPr/>
          <a:lstStyle/>
          <a:p>
            <a:r>
              <a:rPr lang="en-US" dirty="0" smtClean="0"/>
              <a:t>TINDAKBALAS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83" y="1238220"/>
            <a:ext cx="7772400" cy="4527612"/>
          </a:xfrm>
        </p:spPr>
        <p:txBody>
          <a:bodyPr/>
          <a:lstStyle/>
          <a:p>
            <a:r>
              <a:rPr lang="en-MY" sz="2400" dirty="0" err="1" smtClean="0"/>
              <a:t>Mana-mana</a:t>
            </a:r>
            <a:r>
              <a:rPr lang="en-MY" sz="2400" dirty="0" smtClean="0"/>
              <a:t> </a:t>
            </a:r>
            <a:r>
              <a:rPr lang="en-MY" sz="2400" dirty="0" err="1" smtClean="0"/>
              <a:t>Pegawai</a:t>
            </a:r>
            <a:r>
              <a:rPr lang="en-MY" sz="2400" dirty="0" smtClean="0"/>
              <a:t> </a:t>
            </a:r>
            <a:r>
              <a:rPr lang="en-MY" sz="2400" dirty="0" err="1" smtClean="0"/>
              <a:t>Berkuasa</a:t>
            </a:r>
            <a:r>
              <a:rPr lang="en-MY" sz="2400" dirty="0" smtClean="0"/>
              <a:t> yang </a:t>
            </a:r>
            <a:r>
              <a:rPr lang="en-MY" sz="2400" dirty="0" err="1" smtClean="0"/>
              <a:t>berhampiran</a:t>
            </a:r>
            <a:r>
              <a:rPr lang="en-MY" sz="2400" dirty="0" smtClean="0"/>
              <a:t> yang </a:t>
            </a:r>
            <a:r>
              <a:rPr lang="en-MY" sz="2400" dirty="0" err="1" smtClean="0"/>
              <a:t>menerima</a:t>
            </a:r>
            <a:r>
              <a:rPr lang="en-MY" sz="2400" dirty="0" smtClean="0"/>
              <a:t> </a:t>
            </a:r>
            <a:r>
              <a:rPr lang="en-MY" sz="2400" dirty="0" err="1" smtClean="0"/>
              <a:t>maklumat</a:t>
            </a:r>
            <a:r>
              <a:rPr lang="en-MY" sz="2400" dirty="0" smtClean="0"/>
              <a:t> </a:t>
            </a:r>
            <a:r>
              <a:rPr lang="en-MY" sz="2400" dirty="0" err="1" smtClean="0"/>
              <a:t>penglihatan</a:t>
            </a:r>
            <a:r>
              <a:rPr lang="en-MY" sz="2400" dirty="0" smtClean="0"/>
              <a:t> </a:t>
            </a:r>
            <a:r>
              <a:rPr lang="en-MY" sz="2400" dirty="0" err="1" smtClean="0"/>
              <a:t>kejadian</a:t>
            </a:r>
            <a:r>
              <a:rPr lang="en-MY" sz="2400" dirty="0" smtClean="0"/>
              <a:t> </a:t>
            </a:r>
            <a:r>
              <a:rPr lang="en-MY" sz="2400" dirty="0" err="1" smtClean="0"/>
              <a:t>pencemaran</a:t>
            </a:r>
            <a:r>
              <a:rPr lang="en-MY" sz="2400" dirty="0" smtClean="0"/>
              <a:t> </a:t>
            </a:r>
            <a:r>
              <a:rPr lang="en-MY" sz="2400" dirty="0" err="1" smtClean="0"/>
              <a:t>hendaklah</a:t>
            </a:r>
            <a:r>
              <a:rPr lang="en-MY" sz="2400" dirty="0" smtClean="0"/>
              <a:t> </a:t>
            </a:r>
            <a:r>
              <a:rPr lang="en-MY" sz="2400" dirty="0" err="1" smtClean="0"/>
              <a:t>segera</a:t>
            </a:r>
            <a:r>
              <a:rPr lang="en-MY" sz="2400" dirty="0" smtClean="0"/>
              <a:t> </a:t>
            </a:r>
            <a:r>
              <a:rPr lang="en-MY" sz="2400" dirty="0" err="1" smtClean="0"/>
              <a:t>ke</a:t>
            </a:r>
            <a:r>
              <a:rPr lang="en-MY" sz="2400" dirty="0" smtClean="0"/>
              <a:t> </a:t>
            </a:r>
            <a:r>
              <a:rPr lang="en-MY" sz="2400" dirty="0" err="1" smtClean="0"/>
              <a:t>tempat</a:t>
            </a:r>
            <a:r>
              <a:rPr lang="en-MY" sz="2400" dirty="0" smtClean="0"/>
              <a:t> </a:t>
            </a:r>
            <a:r>
              <a:rPr lang="en-MY" sz="2400" dirty="0" err="1" smtClean="0"/>
              <a:t>kejadian</a:t>
            </a:r>
            <a:r>
              <a:rPr lang="en-MY" sz="2400" dirty="0" smtClean="0"/>
              <a:t>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menjalankan</a:t>
            </a:r>
            <a:r>
              <a:rPr lang="en-MY" sz="2400" dirty="0" smtClean="0"/>
              <a:t> </a:t>
            </a:r>
            <a:r>
              <a:rPr lang="en-MY" sz="2400" dirty="0" err="1" smtClean="0"/>
              <a:t>siasatan</a:t>
            </a:r>
            <a:r>
              <a:rPr lang="en-MY" sz="2400" dirty="0" smtClean="0"/>
              <a:t>. </a:t>
            </a:r>
            <a:r>
              <a:rPr lang="en-MY" sz="2400" dirty="0" err="1" smtClean="0"/>
              <a:t>Ini</a:t>
            </a:r>
            <a:r>
              <a:rPr lang="en-MY" sz="2400" dirty="0" smtClean="0"/>
              <a:t> </a:t>
            </a:r>
            <a:r>
              <a:rPr lang="en-MY" sz="2400" dirty="0" err="1" smtClean="0"/>
              <a:t>termasuklah</a:t>
            </a:r>
            <a:r>
              <a:rPr lang="en-MY" sz="2400" dirty="0" smtClean="0"/>
              <a:t> </a:t>
            </a:r>
            <a:r>
              <a:rPr lang="en-MY" sz="2400" dirty="0" err="1" smtClean="0"/>
              <a:t>memberhenti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menaiki</a:t>
            </a:r>
            <a:r>
              <a:rPr lang="en-MY" sz="2400" dirty="0" smtClean="0"/>
              <a:t> </a:t>
            </a:r>
            <a:r>
              <a:rPr lang="en-MY" sz="2400" dirty="0" err="1" smtClean="0"/>
              <a:t>kapal</a:t>
            </a:r>
            <a:r>
              <a:rPr lang="en-MY" sz="2400" dirty="0" smtClean="0"/>
              <a:t> </a:t>
            </a:r>
            <a:r>
              <a:rPr lang="en-MY" sz="2400" dirty="0" err="1" smtClean="0"/>
              <a:t>bagi</a:t>
            </a:r>
            <a:r>
              <a:rPr lang="en-MY" sz="2400" dirty="0" smtClean="0"/>
              <a:t> </a:t>
            </a:r>
            <a:r>
              <a:rPr lang="en-MY" sz="2400" dirty="0" err="1" smtClean="0"/>
              <a:t>mendapatkan</a:t>
            </a:r>
            <a:r>
              <a:rPr lang="en-MY" sz="2400" dirty="0" smtClean="0"/>
              <a:t> </a:t>
            </a:r>
            <a:r>
              <a:rPr lang="en-MY" sz="2400" dirty="0" err="1" smtClean="0"/>
              <a:t>maklumat</a:t>
            </a:r>
            <a:r>
              <a:rPr lang="en-MY" sz="2400" dirty="0" smtClean="0"/>
              <a:t> </a:t>
            </a:r>
            <a:r>
              <a:rPr lang="en-MY" sz="2400" dirty="0" err="1" smtClean="0"/>
              <a:t>lanjut</a:t>
            </a:r>
            <a:r>
              <a:rPr lang="en-MY" sz="2400" dirty="0" smtClean="0"/>
              <a:t> </a:t>
            </a:r>
            <a:r>
              <a:rPr lang="en-MY" sz="2400" dirty="0" err="1" smtClean="0"/>
              <a:t>serta</a:t>
            </a:r>
            <a:r>
              <a:rPr lang="en-MY" sz="2400" dirty="0" smtClean="0"/>
              <a:t> </a:t>
            </a:r>
            <a:r>
              <a:rPr lang="en-MY" sz="2400" dirty="0" err="1" smtClean="0"/>
              <a:t>mengambil</a:t>
            </a:r>
            <a:r>
              <a:rPr lang="en-MY" sz="2400" dirty="0" smtClean="0"/>
              <a:t> </a:t>
            </a:r>
            <a:r>
              <a:rPr lang="en-MY" sz="2400" dirty="0" err="1" smtClean="0"/>
              <a:t>contoh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</a:t>
            </a:r>
            <a:r>
              <a:rPr lang="en-MY" sz="2400" dirty="0" err="1" smtClean="0"/>
              <a:t>pencemar</a:t>
            </a:r>
            <a:r>
              <a:rPr lang="en-MY" sz="2400" dirty="0" smtClean="0"/>
              <a:t>. </a:t>
            </a:r>
            <a:r>
              <a:rPr lang="en-MY" sz="2400" dirty="0" err="1" smtClean="0"/>
              <a:t>Pegawai</a:t>
            </a:r>
            <a:r>
              <a:rPr lang="en-MY" sz="2400" dirty="0" smtClean="0"/>
              <a:t> </a:t>
            </a:r>
            <a:r>
              <a:rPr lang="en-MY" sz="2400" dirty="0" err="1" smtClean="0"/>
              <a:t>Berkuasa</a:t>
            </a:r>
            <a:r>
              <a:rPr lang="en-MY" sz="2400" dirty="0" smtClean="0"/>
              <a:t> </a:t>
            </a:r>
            <a:r>
              <a:rPr lang="en-MY" sz="2400" dirty="0" err="1" smtClean="0"/>
              <a:t>hendaklah</a:t>
            </a:r>
            <a:r>
              <a:rPr lang="en-MY" sz="2400" dirty="0" smtClean="0"/>
              <a:t> </a:t>
            </a:r>
            <a:r>
              <a:rPr lang="en-MY" sz="2400" dirty="0" err="1" smtClean="0"/>
              <a:t>seboleh</a:t>
            </a:r>
            <a:r>
              <a:rPr lang="en-MY" sz="2400" dirty="0" smtClean="0"/>
              <a:t> </a:t>
            </a:r>
            <a:r>
              <a:rPr lang="en-MY" sz="2400" dirty="0" err="1" smtClean="0"/>
              <a:t>mungkin</a:t>
            </a:r>
            <a:r>
              <a:rPr lang="en-MY" sz="2400" dirty="0" smtClean="0"/>
              <a:t> </a:t>
            </a:r>
            <a:r>
              <a:rPr lang="en-MY" sz="2400" dirty="0" err="1" smtClean="0"/>
              <a:t>mengambil</a:t>
            </a:r>
            <a:r>
              <a:rPr lang="en-MY" sz="2400" dirty="0" smtClean="0"/>
              <a:t> </a:t>
            </a:r>
            <a:r>
              <a:rPr lang="en-MY" sz="2400" dirty="0" err="1" smtClean="0"/>
              <a:t>contoh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</a:t>
            </a:r>
            <a:r>
              <a:rPr lang="en-MY" sz="2400" dirty="0" err="1" smtClean="0"/>
              <a:t>pencemar</a:t>
            </a:r>
            <a:r>
              <a:rPr lang="en-MY" sz="2400" dirty="0" smtClean="0"/>
              <a:t> </a:t>
            </a:r>
            <a:r>
              <a:rPr lang="en-MY" sz="2400" dirty="0" err="1" smtClean="0"/>
              <a:t>di</a:t>
            </a:r>
            <a:r>
              <a:rPr lang="en-MY" sz="2400" dirty="0" smtClean="0"/>
              <a:t> </a:t>
            </a:r>
            <a:r>
              <a:rPr lang="en-MY" sz="2400" dirty="0" err="1" smtClean="0"/>
              <a:t>laut</a:t>
            </a:r>
            <a:r>
              <a:rPr lang="en-MY" sz="2400" dirty="0" smtClean="0"/>
              <a:t>. </a:t>
            </a:r>
            <a:r>
              <a:rPr lang="en-MY" sz="2400" dirty="0" err="1" smtClean="0"/>
              <a:t>Pegawai</a:t>
            </a:r>
            <a:r>
              <a:rPr lang="en-MY" sz="2400" dirty="0" smtClean="0"/>
              <a:t> </a:t>
            </a:r>
            <a:r>
              <a:rPr lang="en-MY" sz="2400" dirty="0" err="1" smtClean="0"/>
              <a:t>Berkuasa</a:t>
            </a:r>
            <a:r>
              <a:rPr lang="en-MY" sz="2400" dirty="0" smtClean="0"/>
              <a:t> </a:t>
            </a:r>
            <a:r>
              <a:rPr lang="en-MY" sz="2400" dirty="0" err="1" smtClean="0"/>
              <a:t>hendaklah</a:t>
            </a:r>
            <a:r>
              <a:rPr lang="en-MY" sz="2400" dirty="0" smtClean="0"/>
              <a:t> </a:t>
            </a:r>
            <a:r>
              <a:rPr lang="en-MY" sz="2400" dirty="0" err="1" smtClean="0"/>
              <a:t>juga</a:t>
            </a:r>
            <a:r>
              <a:rPr lang="en-MY" sz="2400" dirty="0" smtClean="0"/>
              <a:t> </a:t>
            </a:r>
            <a:r>
              <a:rPr lang="en-MY" sz="2400" dirty="0" err="1" smtClean="0"/>
              <a:t>mengarahkan</a:t>
            </a:r>
            <a:r>
              <a:rPr lang="en-MY" sz="2400" dirty="0" smtClean="0"/>
              <a:t> </a:t>
            </a:r>
            <a:r>
              <a:rPr lang="en-MY" sz="2400" dirty="0" err="1" smtClean="0"/>
              <a:t>kapal</a:t>
            </a:r>
            <a:r>
              <a:rPr lang="en-MY" sz="2400" dirty="0" smtClean="0"/>
              <a:t> </a:t>
            </a:r>
            <a:r>
              <a:rPr lang="en-MY" sz="2400" dirty="0" err="1" smtClean="0"/>
              <a:t>berkenaan</a:t>
            </a:r>
            <a:r>
              <a:rPr lang="en-MY" sz="2400" dirty="0" smtClean="0"/>
              <a:t> </a:t>
            </a:r>
            <a:r>
              <a:rPr lang="en-MY" sz="2400" dirty="0" err="1" smtClean="0"/>
              <a:t>ke</a:t>
            </a:r>
            <a:r>
              <a:rPr lang="en-MY" sz="2400" dirty="0" smtClean="0"/>
              <a:t> </a:t>
            </a:r>
            <a:r>
              <a:rPr lang="en-MY" sz="2400" dirty="0" err="1" smtClean="0"/>
              <a:t>Pelabuhan</a:t>
            </a:r>
            <a:r>
              <a:rPr lang="en-MY" sz="2400" dirty="0" smtClean="0"/>
              <a:t> yang </a:t>
            </a:r>
            <a:r>
              <a:rPr lang="en-MY" sz="2400" dirty="0" err="1" smtClean="0"/>
              <a:t>terdekat</a:t>
            </a:r>
            <a:r>
              <a:rPr lang="en-MY" sz="2400" dirty="0" smtClean="0"/>
              <a:t> </a:t>
            </a:r>
            <a:r>
              <a:rPr lang="en-MY" sz="2400" dirty="0" err="1" smtClean="0"/>
              <a:t>terdekat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b="1" dirty="0" err="1" smtClean="0"/>
              <a:t>seboleh-bolehnya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di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dalam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negeri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di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mana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ianya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melakukan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kesalahan</a:t>
            </a:r>
            <a:r>
              <a:rPr lang="en-MY" sz="2400" b="1" dirty="0" smtClean="0"/>
              <a:t>.</a:t>
            </a:r>
            <a:endParaRPr lang="en-MY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TINDAKBALAS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5915"/>
            <a:ext cx="7772400" cy="4114800"/>
          </a:xfrm>
        </p:spPr>
        <p:txBody>
          <a:bodyPr/>
          <a:lstStyle/>
          <a:p>
            <a:r>
              <a:rPr lang="fi-FI" sz="2400" dirty="0" smtClean="0"/>
              <a:t>Pada masa yang sama Jabatan Alam Sekitar Ibu Pejabat akan menyediakan Perintah Tahanan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akan</a:t>
            </a:r>
            <a:r>
              <a:rPr lang="en-MY" sz="2400" dirty="0" smtClean="0"/>
              <a:t> </a:t>
            </a:r>
            <a:r>
              <a:rPr lang="en-MY" sz="2400" dirty="0" err="1" smtClean="0"/>
              <a:t>memaklumkan</a:t>
            </a:r>
            <a:r>
              <a:rPr lang="en-MY" sz="2400" dirty="0" smtClean="0"/>
              <a:t> </a:t>
            </a:r>
            <a:r>
              <a:rPr lang="en-MY" sz="2400" dirty="0" err="1" smtClean="0"/>
              <a:t>Jabatan</a:t>
            </a:r>
            <a:r>
              <a:rPr lang="en-MY" sz="2400" dirty="0" smtClean="0"/>
              <a:t> </a:t>
            </a:r>
            <a:r>
              <a:rPr lang="en-MY" sz="2400" dirty="0" err="1" smtClean="0"/>
              <a:t>Alam</a:t>
            </a:r>
            <a:r>
              <a:rPr lang="en-MY" sz="2400" dirty="0" smtClean="0"/>
              <a:t> </a:t>
            </a:r>
            <a:r>
              <a:rPr lang="en-MY" sz="2400" dirty="0" err="1" smtClean="0"/>
              <a:t>Sekitar</a:t>
            </a:r>
            <a:r>
              <a:rPr lang="en-MY" sz="2400" dirty="0" smtClean="0"/>
              <a:t> </a:t>
            </a:r>
            <a:r>
              <a:rPr lang="en-MY" sz="2400" dirty="0" err="1" smtClean="0"/>
              <a:t>Negeri</a:t>
            </a:r>
            <a:r>
              <a:rPr lang="en-MY" sz="2400" dirty="0" smtClean="0"/>
              <a:t>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menyempurnakan</a:t>
            </a:r>
            <a:r>
              <a:rPr lang="en-MY" sz="2400" dirty="0" smtClean="0"/>
              <a:t> </a:t>
            </a:r>
            <a:r>
              <a:rPr lang="en-MY" sz="2400" dirty="0" err="1" smtClean="0"/>
              <a:t>Perintah</a:t>
            </a:r>
            <a:r>
              <a:rPr lang="en-MY" sz="2400" dirty="0" smtClean="0"/>
              <a:t> </a:t>
            </a:r>
            <a:r>
              <a:rPr lang="en-MY" sz="2400" dirty="0" err="1" smtClean="0"/>
              <a:t>Tahanan</a:t>
            </a:r>
            <a:r>
              <a:rPr lang="en-MY" sz="2400" dirty="0" smtClean="0"/>
              <a:t> </a:t>
            </a:r>
            <a:r>
              <a:rPr lang="en-MY" sz="2400" dirty="0" err="1" smtClean="0"/>
              <a:t>tersebut</a:t>
            </a:r>
            <a:r>
              <a:rPr lang="en-MY" sz="2400" dirty="0" smtClean="0"/>
              <a:t> </a:t>
            </a:r>
            <a:r>
              <a:rPr lang="en-MY" sz="2400" dirty="0" err="1" smtClean="0"/>
              <a:t>bila</a:t>
            </a:r>
            <a:r>
              <a:rPr lang="en-MY" sz="2400" dirty="0" smtClean="0"/>
              <a:t> </a:t>
            </a:r>
            <a:r>
              <a:rPr lang="en-MY" sz="2400" dirty="0" err="1" smtClean="0"/>
              <a:t>kapal</a:t>
            </a:r>
            <a:r>
              <a:rPr lang="en-MY" sz="2400" dirty="0" smtClean="0"/>
              <a:t> </a:t>
            </a:r>
            <a:r>
              <a:rPr lang="en-MY" sz="2400" dirty="0" err="1" smtClean="0"/>
              <a:t>tiba</a:t>
            </a:r>
            <a:r>
              <a:rPr lang="en-MY" sz="2400" dirty="0" smtClean="0"/>
              <a:t> </a:t>
            </a:r>
            <a:r>
              <a:rPr lang="en-MY" sz="2400" dirty="0" err="1" smtClean="0"/>
              <a:t>ke</a:t>
            </a:r>
            <a:r>
              <a:rPr lang="en-MY" sz="2400" dirty="0" smtClean="0"/>
              <a:t> </a:t>
            </a:r>
            <a:r>
              <a:rPr lang="en-MY" sz="2400" dirty="0" err="1" smtClean="0"/>
              <a:t>Pelabuhan</a:t>
            </a:r>
            <a:r>
              <a:rPr lang="en-MY" sz="2400" dirty="0" smtClean="0"/>
              <a:t> </a:t>
            </a:r>
            <a:r>
              <a:rPr lang="en-MY" sz="2400" dirty="0" err="1" smtClean="0"/>
              <a:t>semasa</a:t>
            </a:r>
            <a:r>
              <a:rPr lang="en-MY" sz="2400" dirty="0" smtClean="0"/>
              <a:t> </a:t>
            </a:r>
            <a:r>
              <a:rPr lang="en-MY" sz="2400" dirty="0" err="1" smtClean="0"/>
              <a:t>Pegawai</a:t>
            </a:r>
            <a:r>
              <a:rPr lang="en-MY" sz="2400" dirty="0" smtClean="0"/>
              <a:t> </a:t>
            </a:r>
            <a:r>
              <a:rPr lang="en-MY" sz="2400" dirty="0" err="1" smtClean="0"/>
              <a:t>Berkuasa</a:t>
            </a:r>
            <a:r>
              <a:rPr lang="en-MY" sz="2400" dirty="0" smtClean="0"/>
              <a:t> </a:t>
            </a:r>
            <a:r>
              <a:rPr lang="en-MY" sz="2400" dirty="0" err="1" smtClean="0"/>
              <a:t>menyerahkan</a:t>
            </a:r>
            <a:r>
              <a:rPr lang="en-MY" sz="2400" dirty="0" smtClean="0"/>
              <a:t> </a:t>
            </a:r>
            <a:r>
              <a:rPr lang="en-MY" sz="2400" dirty="0" err="1" smtClean="0"/>
              <a:t>kapal</a:t>
            </a:r>
            <a:r>
              <a:rPr lang="en-MY" sz="2400" dirty="0" smtClean="0"/>
              <a:t> </a:t>
            </a:r>
            <a:r>
              <a:rPr lang="en-MY" sz="2400" dirty="0" err="1" smtClean="0"/>
              <a:t>berkenaan</a:t>
            </a:r>
            <a:r>
              <a:rPr lang="en-MY" sz="2400" dirty="0" smtClean="0"/>
              <a:t> </a:t>
            </a:r>
            <a:r>
              <a:rPr lang="en-MY" sz="2400" dirty="0" err="1" smtClean="0"/>
              <a:t>kepada</a:t>
            </a:r>
            <a:r>
              <a:rPr lang="en-MY" sz="2400" dirty="0" smtClean="0"/>
              <a:t> </a:t>
            </a:r>
            <a:r>
              <a:rPr lang="en-MY" sz="2400" dirty="0" err="1" smtClean="0"/>
              <a:t>Pegawai</a:t>
            </a:r>
            <a:r>
              <a:rPr lang="en-MY" sz="2400" dirty="0" smtClean="0"/>
              <a:t> </a:t>
            </a:r>
            <a:r>
              <a:rPr lang="en-MY" sz="2400" dirty="0" err="1" smtClean="0"/>
              <a:t>Penyiasat</a:t>
            </a:r>
            <a:r>
              <a:rPr lang="en-MY" sz="2400" dirty="0" smtClean="0"/>
              <a:t> (</a:t>
            </a:r>
            <a:r>
              <a:rPr lang="en-MY" sz="2400" dirty="0" err="1" smtClean="0"/>
              <a:t>Jabatan</a:t>
            </a:r>
            <a:r>
              <a:rPr lang="en-MY" sz="2400" dirty="0" smtClean="0"/>
              <a:t> </a:t>
            </a:r>
            <a:r>
              <a:rPr lang="en-MY" sz="2400" dirty="0" err="1" smtClean="0"/>
              <a:t>Alam</a:t>
            </a:r>
            <a:r>
              <a:rPr lang="en-MY" sz="2400" dirty="0" smtClean="0"/>
              <a:t> </a:t>
            </a:r>
            <a:r>
              <a:rPr lang="en-MY" sz="2400" dirty="0" err="1" smtClean="0"/>
              <a:t>Sekitar</a:t>
            </a:r>
            <a:r>
              <a:rPr lang="en-MY" sz="2400" dirty="0" smtClean="0"/>
              <a:t> </a:t>
            </a:r>
            <a:r>
              <a:rPr lang="en-MY" sz="2400" dirty="0" err="1" smtClean="0"/>
              <a:t>Negeri</a:t>
            </a:r>
            <a:r>
              <a:rPr lang="en-MY" sz="2400" dirty="0" smtClean="0"/>
              <a:t> )</a:t>
            </a:r>
            <a:endParaRPr lang="en-MY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TINDAKBALAS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400" dirty="0" err="1" smtClean="0"/>
              <a:t>Pegawai</a:t>
            </a:r>
            <a:r>
              <a:rPr lang="en-MY" sz="2400" dirty="0" smtClean="0"/>
              <a:t> </a:t>
            </a:r>
            <a:r>
              <a:rPr lang="en-MY" sz="2400" dirty="0" err="1" smtClean="0"/>
              <a:t>Berkuasa</a:t>
            </a:r>
            <a:r>
              <a:rPr lang="en-MY" sz="2400" dirty="0" smtClean="0"/>
              <a:t> </a:t>
            </a:r>
            <a:r>
              <a:rPr lang="en-MY" sz="2400" dirty="0" err="1" smtClean="0"/>
              <a:t>selepas</a:t>
            </a:r>
            <a:r>
              <a:rPr lang="en-MY" sz="2400" dirty="0" smtClean="0"/>
              <a:t> </a:t>
            </a:r>
            <a:r>
              <a:rPr lang="en-MY" sz="2400" dirty="0" err="1" smtClean="0"/>
              <a:t>mengarahkan</a:t>
            </a:r>
            <a:r>
              <a:rPr lang="en-MY" sz="2400" dirty="0" smtClean="0"/>
              <a:t> </a:t>
            </a:r>
            <a:r>
              <a:rPr lang="en-MY" sz="2400" dirty="0" err="1" smtClean="0"/>
              <a:t>kapal</a:t>
            </a:r>
            <a:r>
              <a:rPr lang="en-MY" sz="2400" dirty="0" smtClean="0"/>
              <a:t> </a:t>
            </a:r>
            <a:r>
              <a:rPr lang="en-MY" sz="2400" dirty="0" err="1" smtClean="0"/>
              <a:t>ke</a:t>
            </a:r>
            <a:r>
              <a:rPr lang="en-MY" sz="2400" dirty="0" smtClean="0"/>
              <a:t> </a:t>
            </a:r>
            <a:r>
              <a:rPr lang="en-MY" sz="2400" dirty="0" err="1" smtClean="0"/>
              <a:t>pelabuhan</a:t>
            </a:r>
            <a:r>
              <a:rPr lang="en-MY" sz="2400" dirty="0" smtClean="0"/>
              <a:t> </a:t>
            </a:r>
            <a:r>
              <a:rPr lang="en-MY" sz="2400" dirty="0" err="1" smtClean="0"/>
              <a:t>terdekat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seboleh-bolehnya</a:t>
            </a:r>
            <a:r>
              <a:rPr lang="en-MY" sz="2400" dirty="0" smtClean="0"/>
              <a:t> </a:t>
            </a:r>
            <a:r>
              <a:rPr lang="en-MY" sz="2400" dirty="0" err="1" smtClean="0"/>
              <a:t>di</a:t>
            </a:r>
            <a:r>
              <a:rPr lang="en-MY" sz="2400" dirty="0" smtClean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negeri</a:t>
            </a:r>
            <a:r>
              <a:rPr lang="en-MY" sz="2400" dirty="0" smtClean="0"/>
              <a:t> </a:t>
            </a:r>
            <a:r>
              <a:rPr lang="en-MY" sz="2400" dirty="0" err="1" smtClean="0"/>
              <a:t>di</a:t>
            </a:r>
            <a:r>
              <a:rPr lang="en-MY" sz="2400" dirty="0" smtClean="0"/>
              <a:t> </a:t>
            </a:r>
            <a:r>
              <a:rPr lang="en-MY" sz="2400" dirty="0" err="1" smtClean="0"/>
              <a:t>mana</a:t>
            </a:r>
            <a:r>
              <a:rPr lang="en-MY" sz="2400" dirty="0" smtClean="0"/>
              <a:t> </a:t>
            </a:r>
            <a:r>
              <a:rPr lang="en-MY" sz="2400" dirty="0" err="1" smtClean="0"/>
              <a:t>ianya</a:t>
            </a:r>
            <a:r>
              <a:rPr lang="en-MY" sz="2400" dirty="0" smtClean="0"/>
              <a:t> </a:t>
            </a:r>
            <a:r>
              <a:rPr lang="en-MY" sz="2400" dirty="0" err="1" smtClean="0"/>
              <a:t>melakukan</a:t>
            </a:r>
            <a:r>
              <a:rPr lang="en-MY" sz="2400" dirty="0" smtClean="0"/>
              <a:t> </a:t>
            </a:r>
            <a:r>
              <a:rPr lang="en-MY" sz="2400" dirty="0" err="1" smtClean="0"/>
              <a:t>kesalahan</a:t>
            </a:r>
            <a:r>
              <a:rPr lang="en-MY" sz="2400" dirty="0" smtClean="0"/>
              <a:t> </a:t>
            </a:r>
            <a:r>
              <a:rPr lang="en-MY" sz="2400" dirty="0" err="1" smtClean="0"/>
              <a:t>hendaklah</a:t>
            </a:r>
            <a:r>
              <a:rPr lang="en-MY" sz="2400" dirty="0" smtClean="0"/>
              <a:t> </a:t>
            </a:r>
            <a:r>
              <a:rPr lang="en-MY" sz="2400" dirty="0" err="1" smtClean="0"/>
              <a:t>menghubungi</a:t>
            </a:r>
            <a:r>
              <a:rPr lang="en-MY" sz="2400" dirty="0" smtClean="0"/>
              <a:t> </a:t>
            </a:r>
            <a:r>
              <a:rPr lang="en-MY" sz="2400" dirty="0" err="1" smtClean="0"/>
              <a:t>Pusat</a:t>
            </a:r>
            <a:r>
              <a:rPr lang="en-MY" sz="2400" dirty="0" smtClean="0"/>
              <a:t> </a:t>
            </a:r>
            <a:r>
              <a:rPr lang="en-MY" sz="2400" dirty="0" err="1" smtClean="0"/>
              <a:t>Penyelarasan</a:t>
            </a:r>
            <a:r>
              <a:rPr lang="en-MY" sz="2400" dirty="0" smtClean="0"/>
              <a:t> </a:t>
            </a:r>
            <a:r>
              <a:rPr lang="en-MY" sz="2400" dirty="0" err="1" smtClean="0"/>
              <a:t>Penguatkuasaan</a:t>
            </a:r>
            <a:r>
              <a:rPr lang="en-MY" sz="2400" dirty="0" smtClean="0"/>
              <a:t> </a:t>
            </a:r>
            <a:r>
              <a:rPr lang="en-MY" sz="2400" dirty="0" err="1" smtClean="0"/>
              <a:t>Maritim</a:t>
            </a:r>
            <a:r>
              <a:rPr lang="en-MY" sz="2400" dirty="0" smtClean="0"/>
              <a:t> (PPPM) yang </a:t>
            </a:r>
            <a:r>
              <a:rPr lang="en-MY" sz="2400" dirty="0" err="1" smtClean="0"/>
              <a:t>seterusnya</a:t>
            </a:r>
            <a:r>
              <a:rPr lang="en-MY" sz="2400" dirty="0" smtClean="0"/>
              <a:t> </a:t>
            </a:r>
            <a:r>
              <a:rPr lang="en-MY" sz="2400" dirty="0" err="1" smtClean="0"/>
              <a:t>akan</a:t>
            </a:r>
            <a:r>
              <a:rPr lang="en-MY" sz="2400" dirty="0" smtClean="0"/>
              <a:t> </a:t>
            </a:r>
            <a:r>
              <a:rPr lang="en-MY" sz="2400" dirty="0" err="1" smtClean="0"/>
              <a:t>menghubungi</a:t>
            </a:r>
            <a:r>
              <a:rPr lang="en-MY" sz="2400" dirty="0" smtClean="0"/>
              <a:t> </a:t>
            </a:r>
            <a:r>
              <a:rPr lang="en-MY" sz="2400" dirty="0" err="1" smtClean="0"/>
              <a:t>Ibu</a:t>
            </a:r>
            <a:r>
              <a:rPr lang="en-MY" sz="2400" dirty="0" smtClean="0"/>
              <a:t> </a:t>
            </a:r>
            <a:r>
              <a:rPr lang="en-MY" sz="2400" dirty="0" err="1" smtClean="0"/>
              <a:t>Pejabat</a:t>
            </a:r>
            <a:r>
              <a:rPr lang="en-MY" sz="2400" dirty="0" smtClean="0"/>
              <a:t> </a:t>
            </a:r>
            <a:r>
              <a:rPr lang="en-MY" sz="2400" dirty="0" err="1" smtClean="0"/>
              <a:t>Jabatan</a:t>
            </a:r>
            <a:r>
              <a:rPr lang="en-MY" sz="2400" dirty="0" smtClean="0"/>
              <a:t> </a:t>
            </a:r>
            <a:r>
              <a:rPr lang="en-MY" sz="2400" dirty="0" err="1" smtClean="0"/>
              <a:t>Alam</a:t>
            </a:r>
            <a:r>
              <a:rPr lang="en-MY" sz="2400" dirty="0" smtClean="0"/>
              <a:t> </a:t>
            </a:r>
            <a:r>
              <a:rPr lang="en-MY" sz="2400" dirty="0" err="1" smtClean="0"/>
              <a:t>Sekitar</a:t>
            </a:r>
            <a:r>
              <a:rPr lang="en-MY" sz="2400" dirty="0" smtClean="0"/>
              <a:t> </a:t>
            </a:r>
            <a:r>
              <a:rPr lang="en-MY" sz="2400" dirty="0" err="1" smtClean="0"/>
              <a:t>atau</a:t>
            </a:r>
            <a:r>
              <a:rPr lang="en-MY" sz="2400" dirty="0" smtClean="0"/>
              <a:t> </a:t>
            </a:r>
            <a:r>
              <a:rPr lang="en-MY" sz="2400" dirty="0" err="1" smtClean="0"/>
              <a:t>Jabatan</a:t>
            </a:r>
            <a:r>
              <a:rPr lang="en-MY" sz="2400" dirty="0" smtClean="0"/>
              <a:t> </a:t>
            </a:r>
            <a:r>
              <a:rPr lang="en-MY" sz="2400" dirty="0" err="1" smtClean="0"/>
              <a:t>Alam</a:t>
            </a:r>
            <a:r>
              <a:rPr lang="en-MY" sz="2400" dirty="0" smtClean="0"/>
              <a:t> </a:t>
            </a:r>
            <a:r>
              <a:rPr lang="en-MY" sz="2400" dirty="0" err="1" smtClean="0"/>
              <a:t>Sekitar</a:t>
            </a:r>
            <a:r>
              <a:rPr lang="en-MY" sz="2400" dirty="0" smtClean="0"/>
              <a:t> </a:t>
            </a:r>
            <a:r>
              <a:rPr lang="en-MY" sz="2400" dirty="0" err="1" smtClean="0"/>
              <a:t>Negeri</a:t>
            </a:r>
            <a:r>
              <a:rPr lang="en-MY" sz="2400" dirty="0" smtClean="0"/>
              <a:t> yang </a:t>
            </a:r>
            <a:r>
              <a:rPr lang="en-MY" sz="2400" dirty="0" err="1" smtClean="0"/>
              <a:t>berdekatan</a:t>
            </a:r>
            <a:r>
              <a:rPr lang="en-MY" sz="2400" dirty="0" smtClean="0"/>
              <a:t>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menerima</a:t>
            </a:r>
            <a:r>
              <a:rPr lang="en-MY" sz="2400" dirty="0" smtClean="0"/>
              <a:t> </a:t>
            </a:r>
            <a:r>
              <a:rPr lang="en-MY" sz="2400" dirty="0" err="1" smtClean="0"/>
              <a:t>kapal</a:t>
            </a:r>
            <a:r>
              <a:rPr lang="en-MY" sz="2400" dirty="0" smtClean="0"/>
              <a:t> yang </a:t>
            </a:r>
            <a:r>
              <a:rPr lang="en-MY" sz="2400" dirty="0" err="1" smtClean="0"/>
              <a:t>terlibat</a:t>
            </a:r>
            <a:r>
              <a:rPr lang="en-MY" sz="2400" dirty="0" smtClean="0"/>
              <a:t> </a:t>
            </a:r>
            <a:r>
              <a:rPr lang="en-MY" sz="2400" dirty="0" err="1" smtClean="0"/>
              <a:t>di</a:t>
            </a:r>
            <a:r>
              <a:rPr lang="en-MY" sz="2400" dirty="0" smtClean="0"/>
              <a:t> </a:t>
            </a:r>
            <a:r>
              <a:rPr lang="en-MY" sz="2400" dirty="0" err="1" smtClean="0"/>
              <a:t>pelabuhan</a:t>
            </a:r>
            <a:r>
              <a:rPr lang="en-MY" sz="2400" dirty="0" smtClean="0"/>
              <a:t> yang </a:t>
            </a:r>
            <a:r>
              <a:rPr lang="en-MY" sz="2400" dirty="0" err="1" smtClean="0"/>
              <a:t>berkenaan</a:t>
            </a:r>
            <a:r>
              <a:rPr lang="en-MY" sz="2400" dirty="0" smtClean="0"/>
              <a:t>.</a:t>
            </a:r>
            <a:endParaRPr lang="en-MY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26" y="2333610"/>
            <a:ext cx="7772400" cy="1143000"/>
          </a:xfrm>
        </p:spPr>
        <p:txBody>
          <a:bodyPr/>
          <a:lstStyle/>
          <a:p>
            <a:pPr algn="ctr"/>
            <a:r>
              <a:rPr lang="en-US" sz="5400" dirty="0" smtClean="0"/>
              <a:t>Q &amp; A ?</a:t>
            </a:r>
            <a:endParaRPr lang="en-MY" sz="5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48" y="2004993"/>
            <a:ext cx="7772400" cy="2274903"/>
          </a:xfrm>
        </p:spPr>
        <p:txBody>
          <a:bodyPr/>
          <a:lstStyle/>
          <a:p>
            <a:pPr algn="ctr"/>
            <a:r>
              <a:rPr lang="en-US" sz="4400" dirty="0" smtClean="0"/>
              <a:t>PERUNDANGAN BERKAITAN PENCEMARAN MARIN</a:t>
            </a:r>
            <a:endParaRPr lang="en-MY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83" y="325395"/>
            <a:ext cx="7772400" cy="1143000"/>
          </a:xfrm>
        </p:spPr>
        <p:txBody>
          <a:bodyPr/>
          <a:lstStyle/>
          <a:p>
            <a:r>
              <a:rPr lang="en-US" dirty="0" smtClean="0"/>
              <a:t>PERUNDANGAN 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70" y="1493811"/>
            <a:ext cx="8178912" cy="5111819"/>
          </a:xfrm>
        </p:spPr>
        <p:txBody>
          <a:bodyPr/>
          <a:lstStyle/>
          <a:p>
            <a:r>
              <a:rPr lang="en-US" sz="2800" dirty="0" err="1" smtClean="0">
                <a:cs typeface="Calibri" pitchFamily="34" charset="0"/>
              </a:rPr>
              <a:t>Kawalan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pencemaran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marin</a:t>
            </a:r>
            <a:r>
              <a:rPr lang="en-US" sz="2800" dirty="0" smtClean="0">
                <a:cs typeface="Calibri" pitchFamily="34" charset="0"/>
              </a:rPr>
              <a:t> </a:t>
            </a:r>
          </a:p>
          <a:p>
            <a:pPr lvl="1"/>
            <a:r>
              <a:rPr lang="en-US" dirty="0" err="1" smtClean="0">
                <a:cs typeface="Calibri" pitchFamily="34" charset="0"/>
              </a:rPr>
              <a:t>Konvensyen</a:t>
            </a:r>
            <a:r>
              <a:rPr lang="en-US" dirty="0" smtClean="0">
                <a:cs typeface="Calibri" pitchFamily="34" charset="0"/>
              </a:rPr>
              <a:t> </a:t>
            </a:r>
            <a:r>
              <a:rPr lang="en-US" dirty="0" err="1" smtClean="0">
                <a:cs typeface="Calibri" pitchFamily="34" charset="0"/>
              </a:rPr>
              <a:t>antarabangsa</a:t>
            </a:r>
            <a:endParaRPr lang="en-US" dirty="0" smtClean="0">
              <a:cs typeface="Calibri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800" kern="1200" dirty="0" smtClean="0">
                <a:solidFill>
                  <a:schemeClr val="accent6"/>
                </a:solidFill>
                <a:cs typeface="Calibri" pitchFamily="34" charset="0"/>
              </a:rPr>
              <a:t>International Convention for the Prevention of Pollution From Ships, 1973 as modified by the Protocol of 1978 </a:t>
            </a:r>
            <a:r>
              <a:rPr lang="en-US" sz="2800" dirty="0" smtClean="0">
                <a:cs typeface="Calibri" pitchFamily="34" charset="0"/>
              </a:rPr>
              <a:t>1973/78 (</a:t>
            </a:r>
            <a:r>
              <a:rPr lang="en-US" sz="2800" dirty="0" err="1" smtClean="0">
                <a:cs typeface="Calibri" pitchFamily="34" charset="0"/>
              </a:rPr>
              <a:t>kapal</a:t>
            </a:r>
            <a:r>
              <a:rPr lang="en-US" sz="2800" dirty="0" smtClean="0">
                <a:cs typeface="Calibri" pitchFamily="34" charset="0"/>
              </a:rPr>
              <a:t>) </a:t>
            </a:r>
          </a:p>
          <a:p>
            <a:pPr lvl="2">
              <a:buFont typeface="Wingdings" pitchFamily="2" charset="2"/>
              <a:buChar char="q"/>
            </a:pPr>
            <a:r>
              <a:rPr lang="en-US" sz="2800" dirty="0" err="1" smtClean="0">
                <a:cs typeface="Calibri" pitchFamily="34" charset="0"/>
              </a:rPr>
              <a:t>Konvensyen</a:t>
            </a:r>
            <a:r>
              <a:rPr lang="en-US" sz="2800" dirty="0" smtClean="0">
                <a:cs typeface="Calibri" pitchFamily="34" charset="0"/>
              </a:rPr>
              <a:t> Basel (</a:t>
            </a:r>
            <a:r>
              <a:rPr lang="en-US" sz="2800" dirty="0" err="1" smtClean="0">
                <a:cs typeface="Calibri" pitchFamily="34" charset="0"/>
              </a:rPr>
              <a:t>bahan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berbahaya</a:t>
            </a:r>
            <a:r>
              <a:rPr lang="en-US" sz="2800" dirty="0" smtClean="0">
                <a:cs typeface="Calibri" pitchFamily="34" charset="0"/>
              </a:rPr>
              <a:t>)</a:t>
            </a:r>
          </a:p>
          <a:p>
            <a:pPr lvl="2">
              <a:buFont typeface="Wingdings" pitchFamily="2" charset="2"/>
              <a:buChar char="q"/>
            </a:pPr>
            <a:r>
              <a:rPr lang="en-US" sz="2800" kern="1200" dirty="0" smtClean="0">
                <a:solidFill>
                  <a:schemeClr val="accent6"/>
                </a:solidFill>
                <a:cs typeface="Calibri" pitchFamily="34" charset="0"/>
              </a:rPr>
              <a:t>United Nations Convention on the Law of the Sea, 1982 (UNCLOS 1982)</a:t>
            </a:r>
            <a:endParaRPr lang="en-US" dirty="0" smtClean="0">
              <a:cs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70" y="471447"/>
            <a:ext cx="7772400" cy="1143000"/>
          </a:xfrm>
        </p:spPr>
        <p:txBody>
          <a:bodyPr/>
          <a:lstStyle/>
          <a:p>
            <a:r>
              <a:rPr lang="en-US" dirty="0" smtClean="0"/>
              <a:t>PERUNDANGAN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70" y="1493811"/>
            <a:ext cx="7772400" cy="4819716"/>
          </a:xfrm>
        </p:spPr>
        <p:txBody>
          <a:bodyPr/>
          <a:lstStyle/>
          <a:p>
            <a:pPr lvl="1"/>
            <a:r>
              <a:rPr lang="en-US" sz="2400" dirty="0" err="1" smtClean="0"/>
              <a:t>Akta</a:t>
            </a:r>
            <a:r>
              <a:rPr lang="en-US" sz="2400" dirty="0" smtClean="0"/>
              <a:t> </a:t>
            </a:r>
            <a:r>
              <a:rPr lang="en-US" sz="2400" dirty="0" err="1" smtClean="0"/>
              <a:t>Kualiti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Sekeliling</a:t>
            </a:r>
            <a:r>
              <a:rPr lang="en-US" sz="2400" dirty="0" smtClean="0"/>
              <a:t>, 1974</a:t>
            </a:r>
          </a:p>
          <a:p>
            <a:pPr lvl="1"/>
            <a:r>
              <a:rPr lang="en-US" sz="2400" dirty="0" err="1" smtClean="0"/>
              <a:t>Akta</a:t>
            </a:r>
            <a:r>
              <a:rPr lang="en-US" sz="2400" dirty="0" smtClean="0"/>
              <a:t> </a:t>
            </a:r>
            <a:r>
              <a:rPr lang="en-US" sz="2400" dirty="0" err="1" smtClean="0"/>
              <a:t>Perikanan</a:t>
            </a:r>
            <a:r>
              <a:rPr lang="en-US" sz="2400" dirty="0" smtClean="0"/>
              <a:t>, 1985</a:t>
            </a:r>
          </a:p>
          <a:p>
            <a:pPr lvl="1"/>
            <a:r>
              <a:rPr lang="fi-FI" sz="2400" dirty="0" smtClean="0"/>
              <a:t>Ordinan Perkapalan Saudagar, 1952;</a:t>
            </a:r>
            <a:endParaRPr lang="en-MY" sz="2400" dirty="0" smtClean="0"/>
          </a:p>
          <a:p>
            <a:pPr lvl="1"/>
            <a:r>
              <a:rPr lang="fi-FI" sz="2400" dirty="0" smtClean="0"/>
              <a:t>Ordinan Perkapalan Saudagar (Sarawak),1963</a:t>
            </a:r>
            <a:endParaRPr lang="en-MY" sz="2400" dirty="0" smtClean="0"/>
          </a:p>
          <a:p>
            <a:pPr lvl="1"/>
            <a:r>
              <a:rPr lang="fi-FI" sz="2400" dirty="0" smtClean="0"/>
              <a:t>Ordinan Perkapalan Saudagar (Sabah),1963</a:t>
            </a:r>
            <a:endParaRPr lang="en-US" sz="2400" dirty="0" smtClean="0"/>
          </a:p>
          <a:p>
            <a:pPr lvl="1"/>
            <a:r>
              <a:rPr lang="en-US" sz="2400" dirty="0" err="1" smtClean="0"/>
              <a:t>Akta</a:t>
            </a:r>
            <a:r>
              <a:rPr lang="en-US" sz="2400" dirty="0" smtClean="0"/>
              <a:t> </a:t>
            </a:r>
            <a:r>
              <a:rPr lang="en-US" sz="2400" dirty="0" err="1" smtClean="0"/>
              <a:t>Zon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Eksklusif</a:t>
            </a:r>
            <a:r>
              <a:rPr lang="en-US" sz="2400" dirty="0" smtClean="0"/>
              <a:t>, 1984</a:t>
            </a:r>
          </a:p>
          <a:p>
            <a:pPr lvl="1"/>
            <a:r>
              <a:rPr lang="en-MY" sz="2400" dirty="0" err="1" smtClean="0"/>
              <a:t>Akta</a:t>
            </a:r>
            <a:r>
              <a:rPr lang="en-MY" sz="2400" dirty="0" smtClean="0"/>
              <a:t> </a:t>
            </a:r>
            <a:r>
              <a:rPr lang="en-MY" sz="2400" dirty="0" err="1" smtClean="0"/>
              <a:t>Perkapalan</a:t>
            </a:r>
            <a:r>
              <a:rPr lang="en-MY" sz="2400" dirty="0" smtClean="0"/>
              <a:t> </a:t>
            </a:r>
            <a:r>
              <a:rPr lang="en-MY" sz="2400" dirty="0" err="1" smtClean="0"/>
              <a:t>Saudagar</a:t>
            </a:r>
            <a:r>
              <a:rPr lang="en-MY" sz="2400" dirty="0" smtClean="0"/>
              <a:t> (</a:t>
            </a:r>
            <a:r>
              <a:rPr lang="en-MY" sz="2400" dirty="0" err="1" smtClean="0"/>
              <a:t>Pencemaran</a:t>
            </a:r>
            <a:r>
              <a:rPr lang="en-MY" sz="2400" dirty="0" smtClean="0"/>
              <a:t> </a:t>
            </a:r>
            <a:r>
              <a:rPr lang="en-MY" sz="2400" dirty="0" err="1" smtClean="0"/>
              <a:t>Minyak</a:t>
            </a:r>
            <a:r>
              <a:rPr lang="en-MY" sz="2400" dirty="0" smtClean="0"/>
              <a:t>), 1994</a:t>
            </a:r>
          </a:p>
          <a:p>
            <a:pPr lvl="1"/>
            <a:r>
              <a:rPr lang="en-MY" sz="2400" dirty="0" err="1" smtClean="0"/>
              <a:t>Akta</a:t>
            </a:r>
            <a:r>
              <a:rPr lang="en-MY" sz="2400" dirty="0" smtClean="0"/>
              <a:t> </a:t>
            </a:r>
            <a:r>
              <a:rPr lang="en-MY" sz="2400" dirty="0" err="1" smtClean="0"/>
              <a:t>Agensi</a:t>
            </a:r>
            <a:r>
              <a:rPr lang="en-MY" sz="2400" dirty="0" smtClean="0"/>
              <a:t> </a:t>
            </a:r>
            <a:r>
              <a:rPr lang="en-MY" sz="2400" dirty="0" err="1" smtClean="0"/>
              <a:t>Penguatkuasaan</a:t>
            </a:r>
            <a:r>
              <a:rPr lang="en-MY" sz="2400" dirty="0" smtClean="0"/>
              <a:t> </a:t>
            </a:r>
            <a:r>
              <a:rPr lang="en-MY" sz="2400" dirty="0" err="1" smtClean="0"/>
              <a:t>Maritim</a:t>
            </a:r>
            <a:r>
              <a:rPr lang="en-MY" sz="2400" dirty="0" smtClean="0"/>
              <a:t> Malaysia, 2004</a:t>
            </a:r>
          </a:p>
          <a:p>
            <a:pPr lvl="1"/>
            <a:r>
              <a:rPr lang="en-US" sz="2400" dirty="0" err="1" smtClean="0"/>
              <a:t>Perintah-Perintah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Kastam</a:t>
            </a:r>
            <a:r>
              <a:rPr lang="en-US" sz="2400" dirty="0" smtClean="0"/>
              <a:t>, 1988</a:t>
            </a:r>
            <a:endParaRPr lang="en-MY" sz="2400" dirty="0" smtClean="0"/>
          </a:p>
          <a:p>
            <a:endParaRPr lang="en-MY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66" y="252369"/>
            <a:ext cx="7740757" cy="1143000"/>
          </a:xfrm>
        </p:spPr>
        <p:txBody>
          <a:bodyPr/>
          <a:lstStyle/>
          <a:p>
            <a:r>
              <a:rPr lang="en-US" sz="3600" dirty="0" smtClean="0"/>
              <a:t>AKTA ZON EKONOMI EKSKLUSIF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92" y="1347759"/>
            <a:ext cx="8507529" cy="5184846"/>
          </a:xfrm>
        </p:spPr>
        <p:txBody>
          <a:bodyPr/>
          <a:lstStyle/>
          <a:p>
            <a:pPr lvl="1"/>
            <a:r>
              <a:rPr lang="en-US" sz="2200" dirty="0" err="1" smtClean="0"/>
              <a:t>Seksyen</a:t>
            </a:r>
            <a:r>
              <a:rPr lang="en-US" sz="2200" dirty="0" smtClean="0"/>
              <a:t> 10 (</a:t>
            </a:r>
            <a:r>
              <a:rPr lang="en-US" sz="2200" dirty="0" err="1" smtClean="0"/>
              <a:t>Kesalahan</a:t>
            </a:r>
            <a:r>
              <a:rPr lang="en-US" sz="2200" dirty="0" smtClean="0"/>
              <a:t> </a:t>
            </a:r>
            <a:r>
              <a:rPr lang="en-US" sz="2200" dirty="0" err="1" smtClean="0"/>
              <a:t>kerana</a:t>
            </a:r>
            <a:r>
              <a:rPr lang="en-US" sz="2200" dirty="0" smtClean="0"/>
              <a:t> </a:t>
            </a:r>
            <a:r>
              <a:rPr lang="en-US" sz="2200" dirty="0" err="1" smtClean="0"/>
              <a:t>membuang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melepaskan</a:t>
            </a:r>
            <a:r>
              <a:rPr lang="en-US" sz="2200" dirty="0" smtClean="0"/>
              <a:t> </a:t>
            </a:r>
            <a:r>
              <a:rPr lang="en-US" sz="2200" dirty="0" err="1" smtClean="0"/>
              <a:t>bahan-bahan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endParaRPr lang="en-US" sz="2200" dirty="0" smtClean="0"/>
          </a:p>
          <a:p>
            <a:pPr lvl="1"/>
            <a:r>
              <a:rPr lang="en-US" sz="2200" dirty="0" err="1" smtClean="0"/>
              <a:t>Seksyen</a:t>
            </a:r>
            <a:r>
              <a:rPr lang="en-US" sz="2200" dirty="0" smtClean="0"/>
              <a:t> 11 (</a:t>
            </a:r>
            <a:r>
              <a:rPr lang="en-US" sz="2200" dirty="0" err="1" smtClean="0"/>
              <a:t>Pembelaan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pertuduhan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bawah</a:t>
            </a:r>
            <a:r>
              <a:rPr lang="en-US" sz="2200" dirty="0" smtClean="0"/>
              <a:t> </a:t>
            </a:r>
            <a:r>
              <a:rPr lang="en-US" sz="2200" dirty="0" err="1" smtClean="0"/>
              <a:t>Seksyen</a:t>
            </a:r>
            <a:r>
              <a:rPr lang="en-US" sz="2200" dirty="0" smtClean="0"/>
              <a:t> 10)</a:t>
            </a:r>
          </a:p>
          <a:p>
            <a:pPr lvl="1"/>
            <a:r>
              <a:rPr lang="en-US" sz="2200" dirty="0" err="1" smtClean="0"/>
              <a:t>Seksyen</a:t>
            </a:r>
            <a:r>
              <a:rPr lang="en-US" sz="2200" dirty="0" smtClean="0"/>
              <a:t> 12 (</a:t>
            </a:r>
            <a:r>
              <a:rPr lang="en-US" sz="2200" dirty="0" err="1" smtClean="0"/>
              <a:t>Keperluan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pembuangan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melepaskan</a:t>
            </a:r>
            <a:r>
              <a:rPr lang="en-US" sz="2200" dirty="0" smtClean="0"/>
              <a:t> </a:t>
            </a:r>
            <a:r>
              <a:rPr lang="en-US" sz="2200" dirty="0" err="1" smtClean="0"/>
              <a:t>bahan-bahan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 </a:t>
            </a:r>
            <a:r>
              <a:rPr lang="en-US" sz="2200" dirty="0" err="1" smtClean="0"/>
              <a:t>mesti</a:t>
            </a:r>
            <a:r>
              <a:rPr lang="en-US" sz="2200" dirty="0" smtClean="0"/>
              <a:t> </a:t>
            </a:r>
            <a:r>
              <a:rPr lang="en-US" sz="2200" dirty="0" err="1" smtClean="0"/>
              <a:t>dilaporkan</a:t>
            </a:r>
            <a:r>
              <a:rPr lang="en-US" sz="2200" dirty="0" smtClean="0"/>
              <a:t>) </a:t>
            </a:r>
          </a:p>
          <a:p>
            <a:pPr lvl="1"/>
            <a:r>
              <a:rPr lang="en-US" sz="2200" dirty="0" err="1" smtClean="0"/>
              <a:t>Seksyen</a:t>
            </a:r>
            <a:r>
              <a:rPr lang="en-US" sz="2200" dirty="0" smtClean="0"/>
              <a:t> 14 (</a:t>
            </a:r>
            <a:r>
              <a:rPr lang="en-US" sz="2200" dirty="0" err="1" smtClean="0"/>
              <a:t>Arahan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tindakan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memudahkan</a:t>
            </a:r>
            <a:r>
              <a:rPr lang="en-US" sz="2200" dirty="0" smtClean="0"/>
              <a:t>, </a:t>
            </a:r>
            <a:r>
              <a:rPr lang="en-US" sz="2200" dirty="0" err="1" smtClean="0"/>
              <a:t>menyerahkan</a:t>
            </a:r>
            <a:r>
              <a:rPr lang="en-US" sz="2200" dirty="0" smtClean="0"/>
              <a:t>, </a:t>
            </a:r>
            <a:r>
              <a:rPr lang="en-US" sz="2200" dirty="0" err="1" smtClean="0"/>
              <a:t>memusnahkan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memperbaiki</a:t>
            </a:r>
            <a:r>
              <a:rPr lang="en-US" sz="2200" dirty="0" smtClean="0"/>
              <a:t> </a:t>
            </a:r>
            <a:r>
              <a:rPr lang="en-US" sz="2200" dirty="0" err="1" smtClean="0"/>
              <a:t>kerosakan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/>
              <a:t>Seksyen</a:t>
            </a:r>
            <a:r>
              <a:rPr lang="en-US" sz="2200" dirty="0" smtClean="0"/>
              <a:t> 15 (</a:t>
            </a:r>
            <a:r>
              <a:rPr lang="en-US" sz="2200" dirty="0" err="1" smtClean="0"/>
              <a:t>Kuasa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menahan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menjual</a:t>
            </a:r>
            <a:r>
              <a:rPr lang="en-US" sz="2200" dirty="0" smtClean="0"/>
              <a:t> </a:t>
            </a:r>
            <a:r>
              <a:rPr lang="en-US" sz="2200" dirty="0" err="1" smtClean="0"/>
              <a:t>kapal</a:t>
            </a:r>
            <a:r>
              <a:rPr lang="en-US" sz="2200" dirty="0" smtClean="0"/>
              <a:t>)</a:t>
            </a:r>
          </a:p>
          <a:p>
            <a:pPr lvl="1"/>
            <a:endParaRPr lang="en-US" sz="2400" dirty="0" smtClean="0"/>
          </a:p>
          <a:p>
            <a:pPr lvl="1"/>
            <a:endParaRPr lang="en-MY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AKTA ZON EKONOMI EKSKLUSIF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200" dirty="0" err="1" smtClean="0"/>
              <a:t>Seksyen</a:t>
            </a:r>
            <a:r>
              <a:rPr lang="en-US" sz="2200" dirty="0" smtClean="0"/>
              <a:t> 24 (</a:t>
            </a:r>
            <a:r>
              <a:rPr lang="en-US" sz="2200" dirty="0" err="1" smtClean="0"/>
              <a:t>Kuasa-kuasa</a:t>
            </a:r>
            <a:r>
              <a:rPr lang="en-US" sz="2200" dirty="0" smtClean="0"/>
              <a:t> </a:t>
            </a:r>
            <a:r>
              <a:rPr lang="en-US" sz="2200" dirty="0" err="1" smtClean="0"/>
              <a:t>pegawai</a:t>
            </a:r>
            <a:r>
              <a:rPr lang="en-US" sz="2200" dirty="0" smtClean="0"/>
              <a:t> </a:t>
            </a:r>
            <a:r>
              <a:rPr lang="en-US" sz="2200" dirty="0" err="1" smtClean="0"/>
              <a:t>berkuasa</a:t>
            </a:r>
            <a:r>
              <a:rPr lang="en-US" sz="2200" dirty="0" smtClean="0"/>
              <a:t>);</a:t>
            </a:r>
          </a:p>
          <a:p>
            <a:pPr marL="342900" lvl="1" indent="-342900">
              <a:buFontTx/>
              <a:buChar char="•"/>
            </a:pPr>
            <a:r>
              <a:rPr lang="en-US" sz="2200" dirty="0" err="1" smtClean="0"/>
              <a:t>Seksyen</a:t>
            </a:r>
            <a:r>
              <a:rPr lang="en-US" sz="2200" dirty="0" smtClean="0"/>
              <a:t> 25 (</a:t>
            </a:r>
            <a:r>
              <a:rPr lang="en-US" sz="2200" dirty="0" err="1" smtClean="0"/>
              <a:t>Kejar</a:t>
            </a:r>
            <a:r>
              <a:rPr lang="en-US" sz="2200" dirty="0" smtClean="0"/>
              <a:t> </a:t>
            </a:r>
            <a:r>
              <a:rPr lang="en-US" sz="2200" dirty="0" err="1" smtClean="0"/>
              <a:t>buru</a:t>
            </a:r>
            <a:r>
              <a:rPr lang="en-US" sz="2200" dirty="0" smtClean="0"/>
              <a:t>);</a:t>
            </a:r>
          </a:p>
          <a:p>
            <a:pPr marL="342900" lvl="1" indent="-342900">
              <a:buFontTx/>
              <a:buChar char="•"/>
            </a:pPr>
            <a:r>
              <a:rPr lang="en-US" sz="2200" dirty="0" err="1" smtClean="0"/>
              <a:t>Seksyen</a:t>
            </a:r>
            <a:r>
              <a:rPr lang="en-US" sz="2200" dirty="0" smtClean="0"/>
              <a:t> 26 (</a:t>
            </a:r>
            <a:r>
              <a:rPr lang="en-US" sz="2200" dirty="0" err="1" smtClean="0"/>
              <a:t>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orang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ditangkap</a:t>
            </a:r>
            <a:r>
              <a:rPr lang="en-US" sz="2200" dirty="0" smtClean="0"/>
              <a:t> </a:t>
            </a:r>
            <a:r>
              <a:rPr lang="en-US" sz="2200" dirty="0" err="1" smtClean="0"/>
              <a:t>diuruskan</a:t>
            </a:r>
            <a:r>
              <a:rPr lang="en-US" sz="2200" dirty="0" smtClean="0"/>
              <a:t>);</a:t>
            </a:r>
          </a:p>
          <a:p>
            <a:pPr marL="342900" lvl="1" indent="-342900">
              <a:buFontTx/>
              <a:buChar char="•"/>
            </a:pPr>
            <a:r>
              <a:rPr lang="en-US" sz="2200" dirty="0" err="1" smtClean="0"/>
              <a:t>Seksyen</a:t>
            </a:r>
            <a:r>
              <a:rPr lang="en-US" sz="2200" dirty="0" smtClean="0"/>
              <a:t> 27 (</a:t>
            </a:r>
            <a:r>
              <a:rPr lang="en-US" sz="2200" dirty="0" err="1" smtClean="0"/>
              <a:t>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vesel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ditahan</a:t>
            </a:r>
            <a:r>
              <a:rPr lang="en-US" sz="2200" dirty="0" smtClean="0"/>
              <a:t> </a:t>
            </a:r>
            <a:r>
              <a:rPr lang="en-US" sz="2200" dirty="0" err="1" smtClean="0"/>
              <a:t>diuruskan</a:t>
            </a:r>
            <a:r>
              <a:rPr lang="en-US" sz="2200" dirty="0" smtClean="0"/>
              <a:t>);</a:t>
            </a:r>
          </a:p>
          <a:p>
            <a:pPr marL="342900" lvl="1" indent="-342900">
              <a:buFontTx/>
              <a:buChar char="•"/>
            </a:pPr>
            <a:r>
              <a:rPr lang="en-US" sz="2200" dirty="0" err="1" smtClean="0"/>
              <a:t>Seksyen</a:t>
            </a:r>
            <a:r>
              <a:rPr lang="en-US" sz="2200" dirty="0" smtClean="0"/>
              <a:t> 28 (</a:t>
            </a:r>
            <a:r>
              <a:rPr lang="en-US" sz="2200" dirty="0" err="1" smtClean="0"/>
              <a:t>Menghalang</a:t>
            </a:r>
            <a:r>
              <a:rPr lang="en-US" sz="2200" dirty="0" smtClean="0"/>
              <a:t> </a:t>
            </a:r>
            <a:r>
              <a:rPr lang="en-US" sz="2200" dirty="0" err="1" smtClean="0"/>
              <a:t>pegawai</a:t>
            </a:r>
            <a:r>
              <a:rPr lang="en-US" sz="2200" dirty="0" smtClean="0"/>
              <a:t> </a:t>
            </a:r>
            <a:r>
              <a:rPr lang="en-US" sz="2200" dirty="0" err="1" smtClean="0"/>
              <a:t>berkuasa</a:t>
            </a:r>
            <a:r>
              <a:rPr lang="en-US" sz="2200" dirty="0" smtClean="0"/>
              <a:t> </a:t>
            </a:r>
            <a:r>
              <a:rPr lang="en-US" sz="2200" dirty="0" err="1" smtClean="0"/>
              <a:t>dll</a:t>
            </a:r>
            <a:r>
              <a:rPr lang="en-US" sz="2200" dirty="0" smtClean="0"/>
              <a:t>); </a:t>
            </a:r>
            <a:r>
              <a:rPr lang="en-US" sz="2200" dirty="0" err="1" smtClean="0"/>
              <a:t>dan</a:t>
            </a:r>
            <a:endParaRPr lang="en-US" sz="2200" dirty="0" smtClean="0"/>
          </a:p>
          <a:p>
            <a:pPr marL="342900" lvl="1" indent="-342900">
              <a:buFontTx/>
              <a:buChar char="•"/>
            </a:pPr>
            <a:r>
              <a:rPr lang="en-US" sz="2200" dirty="0" err="1" smtClean="0"/>
              <a:t>Seksyen</a:t>
            </a:r>
            <a:r>
              <a:rPr lang="en-US" sz="2200" dirty="0" smtClean="0"/>
              <a:t> 40 (</a:t>
            </a:r>
            <a:r>
              <a:rPr lang="en-US" sz="2200" dirty="0" err="1" smtClean="0"/>
              <a:t>Kerosakan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harta</a:t>
            </a:r>
            <a:r>
              <a:rPr lang="en-US" sz="2200" dirty="0" smtClean="0"/>
              <a:t> </a:t>
            </a:r>
            <a:r>
              <a:rPr lang="en-US" sz="2200" dirty="0" err="1" smtClean="0"/>
              <a:t>benda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orang</a:t>
            </a:r>
            <a:r>
              <a:rPr lang="en-US" sz="2200" dirty="0" smtClean="0"/>
              <a:t> </a:t>
            </a:r>
            <a:r>
              <a:rPr lang="en-US" sz="2200" dirty="0" err="1" smtClean="0"/>
              <a:t>perseorangan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alam</a:t>
            </a:r>
            <a:r>
              <a:rPr lang="en-US" sz="2200" dirty="0" smtClean="0"/>
              <a:t> </a:t>
            </a:r>
            <a:r>
              <a:rPr lang="en-US" sz="2200" dirty="0" err="1" smtClean="0"/>
              <a:t>sekitar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kawasan</a:t>
            </a:r>
            <a:r>
              <a:rPr lang="en-US" sz="2200" dirty="0" smtClean="0"/>
              <a:t> </a:t>
            </a:r>
            <a:r>
              <a:rPr lang="en-US" sz="2200" dirty="0" err="1" smtClean="0"/>
              <a:t>Zon</a:t>
            </a:r>
            <a:r>
              <a:rPr lang="en-US" sz="2200" dirty="0" smtClean="0"/>
              <a:t> </a:t>
            </a:r>
            <a:r>
              <a:rPr lang="en-US" sz="2200" dirty="0" err="1" smtClean="0"/>
              <a:t>Ekonomi</a:t>
            </a:r>
            <a:r>
              <a:rPr lang="en-US" sz="2200" dirty="0" smtClean="0"/>
              <a:t> </a:t>
            </a:r>
            <a:r>
              <a:rPr lang="en-US" sz="2200" dirty="0" err="1" smtClean="0"/>
              <a:t>Eksklusif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didalam</a:t>
            </a:r>
            <a:r>
              <a:rPr lang="en-US" sz="2200" dirty="0" smtClean="0"/>
              <a:t> </a:t>
            </a:r>
            <a:r>
              <a:rPr lang="en-US" sz="2200" dirty="0" err="1" smtClean="0"/>
              <a:t>kawasan</a:t>
            </a:r>
            <a:r>
              <a:rPr lang="en-US" sz="2200" dirty="0" smtClean="0"/>
              <a:t> </a:t>
            </a:r>
            <a:r>
              <a:rPr lang="en-US" sz="2200" dirty="0" err="1" smtClean="0"/>
              <a:t>pelantar</a:t>
            </a:r>
            <a:r>
              <a:rPr lang="en-US" sz="2200" dirty="0" smtClean="0"/>
              <a:t> </a:t>
            </a:r>
            <a:r>
              <a:rPr lang="en-US" sz="2200" dirty="0" err="1" smtClean="0"/>
              <a:t>benua</a:t>
            </a:r>
            <a:r>
              <a:rPr lang="en-US" sz="2200" dirty="0" smtClean="0"/>
              <a:t>)</a:t>
            </a:r>
          </a:p>
          <a:p>
            <a:endParaRPr lang="en-MY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83" y="1858941"/>
            <a:ext cx="7772400" cy="2263806"/>
          </a:xfrm>
        </p:spPr>
        <p:txBody>
          <a:bodyPr/>
          <a:lstStyle/>
          <a:p>
            <a:pPr algn="ctr"/>
            <a:r>
              <a:rPr lang="en-US" sz="5400" dirty="0" smtClean="0"/>
              <a:t>AKTA KUALITI ALAM SEKELILING 1974</a:t>
            </a:r>
            <a:endParaRPr lang="en-MY" sz="5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AKTA KUALITI ALAM SEKELILING 1974</a:t>
            </a:r>
            <a:endParaRPr lang="en-MY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1967"/>
            <a:ext cx="7772400" cy="4114800"/>
          </a:xfrm>
        </p:spPr>
        <p:txBody>
          <a:bodyPr/>
          <a:lstStyle/>
          <a:p>
            <a:r>
              <a:rPr lang="en-US" dirty="0" err="1" smtClean="0"/>
              <a:t>Agensi</a:t>
            </a:r>
            <a:r>
              <a:rPr lang="en-US" dirty="0" smtClean="0"/>
              <a:t> </a:t>
            </a:r>
            <a:r>
              <a:rPr lang="en-US" dirty="0" err="1" smtClean="0"/>
              <a:t>mengawal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 smtClean="0"/>
          </a:p>
          <a:p>
            <a:pPr lvl="1"/>
            <a:r>
              <a:rPr lang="en-US" dirty="0" err="1" smtClean="0"/>
              <a:t>Agensi</a:t>
            </a:r>
            <a:r>
              <a:rPr lang="en-US" dirty="0" smtClean="0"/>
              <a:t> </a:t>
            </a:r>
            <a:r>
              <a:rPr lang="en-US" dirty="0" err="1" smtClean="0"/>
              <a:t>Maritim</a:t>
            </a:r>
            <a:r>
              <a:rPr lang="en-US" dirty="0" smtClean="0"/>
              <a:t> (</a:t>
            </a:r>
            <a:r>
              <a:rPr lang="en-US" dirty="0" err="1" smtClean="0"/>
              <a:t>perwakilan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)</a:t>
            </a:r>
          </a:p>
          <a:p>
            <a:endParaRPr lang="en-MY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4">
      <a:dk1>
        <a:srgbClr val="CC0066"/>
      </a:dk1>
      <a:lt1>
        <a:srgbClr val="FFFFFF"/>
      </a:lt1>
      <a:dk2>
        <a:srgbClr val="CC0066"/>
      </a:dk2>
      <a:lt2>
        <a:srgbClr val="993366"/>
      </a:lt2>
      <a:accent1>
        <a:srgbClr val="FFFFCC"/>
      </a:accent1>
      <a:accent2>
        <a:srgbClr val="663366"/>
      </a:accent2>
      <a:accent3>
        <a:srgbClr val="FFFFFF"/>
      </a:accent3>
      <a:accent4>
        <a:srgbClr val="AE0056"/>
      </a:accent4>
      <a:accent5>
        <a:srgbClr val="FFFFE2"/>
      </a:accent5>
      <a:accent6>
        <a:srgbClr val="5C2D5C"/>
      </a:accent6>
      <a:hlink>
        <a:srgbClr val="CC0033"/>
      </a:hlink>
      <a:folHlink>
        <a:srgbClr val="FF01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FF0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2474</Words>
  <Application>Microsoft Office PowerPoint</Application>
  <PresentationFormat>On-screen Show (4:3)</PresentationFormat>
  <Paragraphs>223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PENGENALAN AKTA KUALITI ALAM SEKELILING 1974 TERHADAP PENCEMARAN MARIN</vt:lpstr>
      <vt:lpstr>SKOP PEMBENTANGAN</vt:lpstr>
      <vt:lpstr>PERUNDANGAN BERKAITAN PENCEMARAN MARIN</vt:lpstr>
      <vt:lpstr>PERUNDANGAN  </vt:lpstr>
      <vt:lpstr>PERUNDANGAN</vt:lpstr>
      <vt:lpstr>AKTA ZON EKONOMI EKSKLUSIF</vt:lpstr>
      <vt:lpstr>AKTA ZON EKONOMI EKSKLUSIF</vt:lpstr>
      <vt:lpstr>AKTA KUALITI ALAM SEKELILING 1974</vt:lpstr>
      <vt:lpstr>AKTA KUALITI ALAM SEKELILING 1974</vt:lpstr>
      <vt:lpstr>SEKSYEN &amp; PERATURAN </vt:lpstr>
      <vt:lpstr>SEKSYEN &amp; PERATURAN </vt:lpstr>
      <vt:lpstr>AKTA KUALITI ALAM SEKELILING 1974</vt:lpstr>
      <vt:lpstr>AKTA KUALITI ALAM SEKELILING 1974</vt:lpstr>
      <vt:lpstr>AKTA KUALITI ALAM SEKELILING 1974</vt:lpstr>
      <vt:lpstr>AKTA KUALITI ALAM SEKELILING 1974</vt:lpstr>
      <vt:lpstr>AKTA KUALITI ALAM SEKELILING 1974</vt:lpstr>
      <vt:lpstr>AKTA KUALITI ALAM SEKELILING 1974</vt:lpstr>
      <vt:lpstr>PEGAWAI YANG BERKUASA</vt:lpstr>
      <vt:lpstr>PEGAWAI BERKUASA</vt:lpstr>
      <vt:lpstr>PEGAWAI BERKUASA</vt:lpstr>
      <vt:lpstr>PERANAN AGENSI-AGENSI MARITIM YANG DIPERWAKILKAN  KUASA MENYIASAT DI BAWAH AKTA KUALITI ALAM SEKELILING, 1974 (PINDAAN 1996) DAN PERUNTUKAN AKTA ZON EKONOMI EKSKLUSIF, 1984</vt:lpstr>
      <vt:lpstr>Slide 22</vt:lpstr>
      <vt:lpstr>AGENSI LAIN</vt:lpstr>
      <vt:lpstr>Slide 24</vt:lpstr>
      <vt:lpstr>PENGAWASAN</vt:lpstr>
      <vt:lpstr>TINDAKBALAS</vt:lpstr>
      <vt:lpstr>TINDAKBALAS</vt:lpstr>
      <vt:lpstr>TINDAKBALAS</vt:lpstr>
      <vt:lpstr>Q &amp; A ?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Pastel Eggs</dc:title>
  <dc:creator>Presentation Magazine</dc:creator>
  <cp:lastModifiedBy>Aiza Azman</cp:lastModifiedBy>
  <cp:revision>103</cp:revision>
  <dcterms:created xsi:type="dcterms:W3CDTF">2006-02-25T11:00:53Z</dcterms:created>
  <dcterms:modified xsi:type="dcterms:W3CDTF">2011-11-29T06:52:31Z</dcterms:modified>
</cp:coreProperties>
</file>