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avi" ContentType="video/avi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1" r:id="rId2"/>
    <p:sldId id="259" r:id="rId3"/>
    <p:sldId id="262" r:id="rId4"/>
    <p:sldId id="264" r:id="rId5"/>
    <p:sldId id="271" r:id="rId6"/>
    <p:sldId id="256" r:id="rId7"/>
    <p:sldId id="273" r:id="rId8"/>
    <p:sldId id="272" r:id="rId9"/>
    <p:sldId id="279" r:id="rId10"/>
    <p:sldId id="265" r:id="rId11"/>
    <p:sldId id="277" r:id="rId12"/>
    <p:sldId id="281" r:id="rId13"/>
    <p:sldId id="276" r:id="rId14"/>
    <p:sldId id="278" r:id="rId15"/>
    <p:sldId id="274" r:id="rId16"/>
    <p:sldId id="280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51" autoAdjust="0"/>
    <p:restoredTop sz="80804" autoAdjust="0"/>
  </p:normalViewPr>
  <p:slideViewPr>
    <p:cSldViewPr>
      <p:cViewPr varScale="1">
        <p:scale>
          <a:sx n="39" d="100"/>
          <a:sy n="39" d="100"/>
        </p:scale>
        <p:origin x="-806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3BD7D6-CC9B-4F49-90FA-28694DA36EFE}" type="doc">
      <dgm:prSet loTypeId="urn:microsoft.com/office/officeart/2005/8/layout/arrow2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C787F80A-C433-47BC-BD0F-2EE2E0620BFE}">
      <dgm:prSet/>
      <dgm:spPr/>
      <dgm:t>
        <a:bodyPr/>
        <a:lstStyle/>
        <a:p>
          <a:endParaRPr lang="en-US"/>
        </a:p>
      </dgm:t>
    </dgm:pt>
    <dgm:pt modelId="{4F0FE71A-F37F-484A-BFA3-E218A6461BFA}" type="sibTrans" cxnId="{77427CA4-31D6-4463-88A9-2019826BF307}">
      <dgm:prSet/>
      <dgm:spPr/>
      <dgm:t>
        <a:bodyPr/>
        <a:lstStyle/>
        <a:p>
          <a:endParaRPr lang="en-US"/>
        </a:p>
      </dgm:t>
    </dgm:pt>
    <dgm:pt modelId="{9491D435-BAFB-482B-828E-50D42D324475}" type="parTrans" cxnId="{77427CA4-31D6-4463-88A9-2019826BF307}">
      <dgm:prSet/>
      <dgm:spPr/>
      <dgm:t>
        <a:bodyPr/>
        <a:lstStyle/>
        <a:p>
          <a:endParaRPr lang="en-US"/>
        </a:p>
      </dgm:t>
    </dgm:pt>
    <dgm:pt modelId="{F2CCE3DA-59DC-475B-B030-2F82253E7E15}">
      <dgm:prSet/>
      <dgm:spPr/>
      <dgm:t>
        <a:bodyPr/>
        <a:lstStyle/>
        <a:p>
          <a:endParaRPr lang="en-US"/>
        </a:p>
      </dgm:t>
    </dgm:pt>
    <dgm:pt modelId="{0F190641-7250-444E-97F3-D082519D3EB6}" type="parTrans" cxnId="{C7F7AD0F-6B90-47AD-B80D-21A017A7E6C8}">
      <dgm:prSet/>
      <dgm:spPr/>
      <dgm:t>
        <a:bodyPr/>
        <a:lstStyle/>
        <a:p>
          <a:endParaRPr lang="en-US"/>
        </a:p>
      </dgm:t>
    </dgm:pt>
    <dgm:pt modelId="{86CF5C08-BBEA-49F5-A68B-F152FAAF97EB}" type="sibTrans" cxnId="{C7F7AD0F-6B90-47AD-B80D-21A017A7E6C8}">
      <dgm:prSet/>
      <dgm:spPr/>
      <dgm:t>
        <a:bodyPr/>
        <a:lstStyle/>
        <a:p>
          <a:endParaRPr lang="en-US"/>
        </a:p>
      </dgm:t>
    </dgm:pt>
    <dgm:pt modelId="{157631B2-C576-4FE9-B5E2-D0188907D35F}">
      <dgm:prSet/>
      <dgm:spPr/>
      <dgm:t>
        <a:bodyPr/>
        <a:lstStyle/>
        <a:p>
          <a:endParaRPr lang="en-US"/>
        </a:p>
      </dgm:t>
    </dgm:pt>
    <dgm:pt modelId="{039D60CF-B866-43EB-A52C-DAB9AA3CBAD6}" type="parTrans" cxnId="{64DBCA4B-F902-4E6C-ACDA-DBEC5B25C350}">
      <dgm:prSet/>
      <dgm:spPr/>
      <dgm:t>
        <a:bodyPr/>
        <a:lstStyle/>
        <a:p>
          <a:endParaRPr lang="en-US"/>
        </a:p>
      </dgm:t>
    </dgm:pt>
    <dgm:pt modelId="{CB31C7B3-A4AB-446D-BFD4-D41120C99204}" type="sibTrans" cxnId="{64DBCA4B-F902-4E6C-ACDA-DBEC5B25C350}">
      <dgm:prSet/>
      <dgm:spPr/>
      <dgm:t>
        <a:bodyPr/>
        <a:lstStyle/>
        <a:p>
          <a:endParaRPr lang="en-US"/>
        </a:p>
      </dgm:t>
    </dgm:pt>
    <dgm:pt modelId="{B7953CEC-2D58-4CD0-9986-4E2ECCA244FB}">
      <dgm:prSet/>
      <dgm:spPr/>
      <dgm:t>
        <a:bodyPr/>
        <a:lstStyle/>
        <a:p>
          <a:endParaRPr lang="en-US"/>
        </a:p>
      </dgm:t>
    </dgm:pt>
    <dgm:pt modelId="{02B9F586-EEA3-48AE-977C-77E464C36BC0}" type="parTrans" cxnId="{2A60A838-D58B-4CC2-ABC2-F6888ABBAC21}">
      <dgm:prSet/>
      <dgm:spPr/>
      <dgm:t>
        <a:bodyPr/>
        <a:lstStyle/>
        <a:p>
          <a:endParaRPr lang="en-US"/>
        </a:p>
      </dgm:t>
    </dgm:pt>
    <dgm:pt modelId="{D5558EC8-9A8D-4302-904C-CD22B883C714}" type="sibTrans" cxnId="{2A60A838-D58B-4CC2-ABC2-F6888ABBAC21}">
      <dgm:prSet/>
      <dgm:spPr/>
      <dgm:t>
        <a:bodyPr/>
        <a:lstStyle/>
        <a:p>
          <a:endParaRPr lang="en-US"/>
        </a:p>
      </dgm:t>
    </dgm:pt>
    <dgm:pt modelId="{EB53653B-4975-4CCB-9843-DD3C6B8DD200}" type="pres">
      <dgm:prSet presAssocID="{E53BD7D6-CC9B-4F49-90FA-28694DA36EFE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041ECF5-567B-4B4A-879D-E2919F20B1AE}" type="pres">
      <dgm:prSet presAssocID="{E53BD7D6-CC9B-4F49-90FA-28694DA36EFE}" presName="arrow" presStyleLbl="bgShp" presStyleIdx="0" presStyleCnt="1" custScaleX="143276" custLinFactNeighborX="-4770" custLinFactNeighborY="1859"/>
      <dgm:spPr/>
    </dgm:pt>
    <dgm:pt modelId="{E3EE85FF-B0BC-44DC-8320-51E4D39E7B84}" type="pres">
      <dgm:prSet presAssocID="{E53BD7D6-CC9B-4F49-90FA-28694DA36EFE}" presName="arrowDiagram4" presStyleCnt="0"/>
      <dgm:spPr/>
    </dgm:pt>
    <dgm:pt modelId="{7B00C4DF-7C89-4543-93CC-4E1A56B9B275}" type="pres">
      <dgm:prSet presAssocID="{C787F80A-C433-47BC-BD0F-2EE2E0620BFE}" presName="bullet4a" presStyleLbl="node1" presStyleIdx="0" presStyleCnt="4" custLinFactX="-300000" custLinFactNeighborX="-367143" custLinFactNeighborY="-17426"/>
      <dgm:spPr/>
    </dgm:pt>
    <dgm:pt modelId="{8E033FF3-7829-4759-BCF1-0205727F0F3E}" type="pres">
      <dgm:prSet presAssocID="{C787F80A-C433-47BC-BD0F-2EE2E0620BFE}" presName="textBox4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D26584-0A71-4FFB-959C-3693096FE70F}" type="pres">
      <dgm:prSet presAssocID="{157631B2-C576-4FE9-B5E2-D0188907D35F}" presName="bullet4b" presStyleLbl="node1" presStyleIdx="1" presStyleCnt="4" custLinFactX="18231" custLinFactNeighborX="100000" custLinFactNeighborY="-92677"/>
      <dgm:spPr/>
    </dgm:pt>
    <dgm:pt modelId="{585FA865-7537-4B04-92F8-4C931594FC88}" type="pres">
      <dgm:prSet presAssocID="{157631B2-C576-4FE9-B5E2-D0188907D35F}" presName="textBox4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BEF0ED-45C7-4405-ADCB-CA0FFCFEB529}" type="pres">
      <dgm:prSet presAssocID="{B7953CEC-2D58-4CD0-9986-4E2ECCA244FB}" presName="bullet4c" presStyleLbl="node1" presStyleIdx="2" presStyleCnt="4" custLinFactX="172725" custLinFactNeighborX="200000" custLinFactNeighborY="-58876"/>
      <dgm:spPr/>
    </dgm:pt>
    <dgm:pt modelId="{A30D0238-3E53-4589-AEB9-9DDCE134B6A1}" type="pres">
      <dgm:prSet presAssocID="{B7953CEC-2D58-4CD0-9986-4E2ECCA244FB}" presName="textBox4c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945DD1-0B0C-495A-9DF5-37035D27B48A}" type="pres">
      <dgm:prSet presAssocID="{F2CCE3DA-59DC-475B-B030-2F82253E7E15}" presName="bullet4d" presStyleLbl="node1" presStyleIdx="3" presStyleCnt="4" custLinFactX="207666" custLinFactNeighborX="300000" custLinFactNeighborY="-29392"/>
      <dgm:spPr/>
    </dgm:pt>
    <dgm:pt modelId="{E4B08639-2A67-46AD-AC94-A8837916AE04}" type="pres">
      <dgm:prSet presAssocID="{F2CCE3DA-59DC-475B-B030-2F82253E7E15}" presName="textBox4d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A60A838-D58B-4CC2-ABC2-F6888ABBAC21}" srcId="{E53BD7D6-CC9B-4F49-90FA-28694DA36EFE}" destId="{B7953CEC-2D58-4CD0-9986-4E2ECCA244FB}" srcOrd="2" destOrd="0" parTransId="{02B9F586-EEA3-48AE-977C-77E464C36BC0}" sibTransId="{D5558EC8-9A8D-4302-904C-CD22B883C714}"/>
    <dgm:cxn modelId="{B87600BB-7767-4E93-8716-7A04089C05C7}" type="presOf" srcId="{F2CCE3DA-59DC-475B-B030-2F82253E7E15}" destId="{E4B08639-2A67-46AD-AC94-A8837916AE04}" srcOrd="0" destOrd="0" presId="urn:microsoft.com/office/officeart/2005/8/layout/arrow2"/>
    <dgm:cxn modelId="{A72140FE-BB6C-42DF-91F1-51385FB62BE6}" type="presOf" srcId="{157631B2-C576-4FE9-B5E2-D0188907D35F}" destId="{585FA865-7537-4B04-92F8-4C931594FC88}" srcOrd="0" destOrd="0" presId="urn:microsoft.com/office/officeart/2005/8/layout/arrow2"/>
    <dgm:cxn modelId="{7E97F2F8-D7C3-4564-B3C2-2A936692A6AD}" type="presOf" srcId="{E53BD7D6-CC9B-4F49-90FA-28694DA36EFE}" destId="{EB53653B-4975-4CCB-9843-DD3C6B8DD200}" srcOrd="0" destOrd="0" presId="urn:microsoft.com/office/officeart/2005/8/layout/arrow2"/>
    <dgm:cxn modelId="{29A7C0B5-6BDF-4C00-A5D9-0E79D632C0A8}" type="presOf" srcId="{B7953CEC-2D58-4CD0-9986-4E2ECCA244FB}" destId="{A30D0238-3E53-4589-AEB9-9DDCE134B6A1}" srcOrd="0" destOrd="0" presId="urn:microsoft.com/office/officeart/2005/8/layout/arrow2"/>
    <dgm:cxn modelId="{D2197FAD-60AD-446B-8316-F7DDEEED7F13}" type="presOf" srcId="{C787F80A-C433-47BC-BD0F-2EE2E0620BFE}" destId="{8E033FF3-7829-4759-BCF1-0205727F0F3E}" srcOrd="0" destOrd="0" presId="urn:microsoft.com/office/officeart/2005/8/layout/arrow2"/>
    <dgm:cxn modelId="{C7F7AD0F-6B90-47AD-B80D-21A017A7E6C8}" srcId="{E53BD7D6-CC9B-4F49-90FA-28694DA36EFE}" destId="{F2CCE3DA-59DC-475B-B030-2F82253E7E15}" srcOrd="3" destOrd="0" parTransId="{0F190641-7250-444E-97F3-D082519D3EB6}" sibTransId="{86CF5C08-BBEA-49F5-A68B-F152FAAF97EB}"/>
    <dgm:cxn modelId="{64DBCA4B-F902-4E6C-ACDA-DBEC5B25C350}" srcId="{E53BD7D6-CC9B-4F49-90FA-28694DA36EFE}" destId="{157631B2-C576-4FE9-B5E2-D0188907D35F}" srcOrd="1" destOrd="0" parTransId="{039D60CF-B866-43EB-A52C-DAB9AA3CBAD6}" sibTransId="{CB31C7B3-A4AB-446D-BFD4-D41120C99204}"/>
    <dgm:cxn modelId="{77427CA4-31D6-4463-88A9-2019826BF307}" srcId="{E53BD7D6-CC9B-4F49-90FA-28694DA36EFE}" destId="{C787F80A-C433-47BC-BD0F-2EE2E0620BFE}" srcOrd="0" destOrd="0" parTransId="{9491D435-BAFB-482B-828E-50D42D324475}" sibTransId="{4F0FE71A-F37F-484A-BFA3-E218A6461BFA}"/>
    <dgm:cxn modelId="{61B314A6-ADD0-4BE3-884F-B4C858F00AD1}" type="presParOf" srcId="{EB53653B-4975-4CCB-9843-DD3C6B8DD200}" destId="{2041ECF5-567B-4B4A-879D-E2919F20B1AE}" srcOrd="0" destOrd="0" presId="urn:microsoft.com/office/officeart/2005/8/layout/arrow2"/>
    <dgm:cxn modelId="{9A17269F-1A68-4575-9EF4-D8D7DB9A2E09}" type="presParOf" srcId="{EB53653B-4975-4CCB-9843-DD3C6B8DD200}" destId="{E3EE85FF-B0BC-44DC-8320-51E4D39E7B84}" srcOrd="1" destOrd="0" presId="urn:microsoft.com/office/officeart/2005/8/layout/arrow2"/>
    <dgm:cxn modelId="{56317EB4-6C1A-4B59-8DCF-88E29F8DB037}" type="presParOf" srcId="{E3EE85FF-B0BC-44DC-8320-51E4D39E7B84}" destId="{7B00C4DF-7C89-4543-93CC-4E1A56B9B275}" srcOrd="0" destOrd="0" presId="urn:microsoft.com/office/officeart/2005/8/layout/arrow2"/>
    <dgm:cxn modelId="{0A29F5ED-91C1-428F-9B97-386CD30039DB}" type="presParOf" srcId="{E3EE85FF-B0BC-44DC-8320-51E4D39E7B84}" destId="{8E033FF3-7829-4759-BCF1-0205727F0F3E}" srcOrd="1" destOrd="0" presId="urn:microsoft.com/office/officeart/2005/8/layout/arrow2"/>
    <dgm:cxn modelId="{555835EA-F088-4A10-A04D-6E01FE4CBBB5}" type="presParOf" srcId="{E3EE85FF-B0BC-44DC-8320-51E4D39E7B84}" destId="{09D26584-0A71-4FFB-959C-3693096FE70F}" srcOrd="2" destOrd="0" presId="urn:microsoft.com/office/officeart/2005/8/layout/arrow2"/>
    <dgm:cxn modelId="{51DEC4D5-CAEB-4C8D-879E-0C0F68D4449B}" type="presParOf" srcId="{E3EE85FF-B0BC-44DC-8320-51E4D39E7B84}" destId="{585FA865-7537-4B04-92F8-4C931594FC88}" srcOrd="3" destOrd="0" presId="urn:microsoft.com/office/officeart/2005/8/layout/arrow2"/>
    <dgm:cxn modelId="{28C56FA0-B2F9-44A9-B135-6E92A78AF0CD}" type="presParOf" srcId="{E3EE85FF-B0BC-44DC-8320-51E4D39E7B84}" destId="{39BEF0ED-45C7-4405-ADCB-CA0FFCFEB529}" srcOrd="4" destOrd="0" presId="urn:microsoft.com/office/officeart/2005/8/layout/arrow2"/>
    <dgm:cxn modelId="{EB00EC86-DDCF-4A3E-AAA2-65E3E8514AF3}" type="presParOf" srcId="{E3EE85FF-B0BC-44DC-8320-51E4D39E7B84}" destId="{A30D0238-3E53-4589-AEB9-9DDCE134B6A1}" srcOrd="5" destOrd="0" presId="urn:microsoft.com/office/officeart/2005/8/layout/arrow2"/>
    <dgm:cxn modelId="{4DE868C0-14A9-4269-8DB7-B39E7A05B601}" type="presParOf" srcId="{E3EE85FF-B0BC-44DC-8320-51E4D39E7B84}" destId="{21945DD1-0B0C-495A-9DF5-37035D27B48A}" srcOrd="6" destOrd="0" presId="urn:microsoft.com/office/officeart/2005/8/layout/arrow2"/>
    <dgm:cxn modelId="{A9C1FDCC-7D93-4D7E-8C13-195D5678AFC5}" type="presParOf" srcId="{E3EE85FF-B0BC-44DC-8320-51E4D39E7B84}" destId="{E4B08639-2A67-46AD-AC94-A8837916AE04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  <a:ext uri="{C62137D5-CB1D-491B-B009-E17868A290BF}">
      <dgm14:recolorImg xmlns:dgm14="http://schemas.microsoft.com/office/drawing/2010/diagram" xmlns="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1ECF5-567B-4B4A-879D-E2919F20B1AE}">
      <dsp:nvSpPr>
        <dsp:cNvPr id="0" name=""/>
        <dsp:cNvSpPr/>
      </dsp:nvSpPr>
      <dsp:spPr>
        <a:xfrm>
          <a:off x="0" y="0"/>
          <a:ext cx="5410191" cy="236003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00C4DF-7C89-4543-93CC-4E1A56B9B275}">
      <dsp:nvSpPr>
        <dsp:cNvPr id="0" name=""/>
        <dsp:cNvSpPr/>
      </dsp:nvSpPr>
      <dsp:spPr>
        <a:xfrm>
          <a:off x="609601" y="1739790"/>
          <a:ext cx="86849" cy="868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033FF3-7829-4759-BCF1-0205727F0F3E}">
      <dsp:nvSpPr>
        <dsp:cNvPr id="0" name=""/>
        <dsp:cNvSpPr/>
      </dsp:nvSpPr>
      <dsp:spPr>
        <a:xfrm>
          <a:off x="1232435" y="1798349"/>
          <a:ext cx="645706" cy="5616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020" tIns="0" rIns="0" bIns="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000" kern="1200"/>
        </a:p>
      </dsp:txBody>
      <dsp:txXfrm>
        <a:off x="1232435" y="1798349"/>
        <a:ext cx="645706" cy="561689"/>
      </dsp:txXfrm>
    </dsp:sp>
    <dsp:sp modelId="{09D26584-0A71-4FFB-959C-3693096FE70F}">
      <dsp:nvSpPr>
        <dsp:cNvPr id="0" name=""/>
        <dsp:cNvSpPr/>
      </dsp:nvSpPr>
      <dsp:spPr>
        <a:xfrm>
          <a:off x="1981200" y="1065998"/>
          <a:ext cx="151042" cy="1510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5FA865-7537-4B04-92F8-4C931594FC88}">
      <dsp:nvSpPr>
        <dsp:cNvPr id="0" name=""/>
        <dsp:cNvSpPr/>
      </dsp:nvSpPr>
      <dsp:spPr>
        <a:xfrm>
          <a:off x="1878142" y="1281501"/>
          <a:ext cx="792973" cy="10785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34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1878142" y="1281501"/>
        <a:ext cx="792973" cy="1078537"/>
      </dsp:txXfrm>
    </dsp:sp>
    <dsp:sp modelId="{39BEF0ED-45C7-4405-ADCB-CA0FFCFEB529}">
      <dsp:nvSpPr>
        <dsp:cNvPr id="0" name=""/>
        <dsp:cNvSpPr/>
      </dsp:nvSpPr>
      <dsp:spPr>
        <a:xfrm>
          <a:off x="3332093" y="683639"/>
          <a:ext cx="200131" cy="20013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0D0238-3E53-4589-AEB9-9DDCE134B6A1}">
      <dsp:nvSpPr>
        <dsp:cNvPr id="0" name=""/>
        <dsp:cNvSpPr/>
      </dsp:nvSpPr>
      <dsp:spPr>
        <a:xfrm>
          <a:off x="2686219" y="901534"/>
          <a:ext cx="792973" cy="14585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045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2686219" y="901534"/>
        <a:ext cx="792973" cy="1458504"/>
      </dsp:txXfrm>
    </dsp:sp>
    <dsp:sp modelId="{21945DD1-0B0C-495A-9DF5-37035D27B48A}">
      <dsp:nvSpPr>
        <dsp:cNvPr id="0" name=""/>
        <dsp:cNvSpPr/>
      </dsp:nvSpPr>
      <dsp:spPr>
        <a:xfrm>
          <a:off x="4800598" y="455040"/>
          <a:ext cx="268100" cy="2681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B08639-2A67-46AD-AC94-A8837916AE04}">
      <dsp:nvSpPr>
        <dsp:cNvPr id="0" name=""/>
        <dsp:cNvSpPr/>
      </dsp:nvSpPr>
      <dsp:spPr>
        <a:xfrm>
          <a:off x="3573594" y="667891"/>
          <a:ext cx="792973" cy="1692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061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3573594" y="667891"/>
        <a:ext cx="792973" cy="16921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E613C0-1CFE-4B0C-9F32-B9FE7BA01D3D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4C3B8F-0C1D-441A-A852-C32CE3110B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95839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C3B8F-0C1D-441A-A852-C32CE3110B7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1284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Perkembangan</a:t>
            </a:r>
            <a:r>
              <a:rPr lang="en-US" dirty="0" smtClean="0"/>
              <a:t> </a:t>
            </a:r>
            <a:r>
              <a:rPr lang="en-US" dirty="0" err="1" smtClean="0"/>
              <a:t>penyampaian</a:t>
            </a:r>
            <a:r>
              <a:rPr lang="en-US" dirty="0" smtClean="0"/>
              <a:t> </a:t>
            </a:r>
            <a:r>
              <a:rPr lang="en-US" dirty="0" err="1" smtClean="0"/>
              <a:t>maklumat</a:t>
            </a:r>
            <a:r>
              <a:rPr lang="en-US" dirty="0" smtClean="0"/>
              <a:t> geospatial</a:t>
            </a:r>
            <a:r>
              <a:rPr lang="en-US" baseline="0" dirty="0" smtClean="0"/>
              <a:t> di JAS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C3B8F-0C1D-441A-A852-C32CE3110B7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8938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C3B8F-0C1D-441A-A852-C32CE3110B7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6689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Ringkasan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maklumat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serta</a:t>
            </a:r>
            <a:r>
              <a:rPr lang="en-US" baseline="0" dirty="0" smtClean="0"/>
              <a:t> mapping </a:t>
            </a:r>
            <a:r>
              <a:rPr lang="en-US" baseline="0" dirty="0" err="1" smtClean="0"/>
              <a:t>memudahkan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pengurusan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atasan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melihat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menilai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maklumat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tersebut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seterusnya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utk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membuat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kputusan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C3B8F-0C1D-441A-A852-C32CE3110B7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34132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Sedia</a:t>
            </a:r>
            <a:r>
              <a:rPr lang="en-US" dirty="0" smtClean="0"/>
              <a:t> </a:t>
            </a:r>
            <a:r>
              <a:rPr lang="en-US" dirty="0" err="1" smtClean="0"/>
              <a:t>ada</a:t>
            </a:r>
            <a:r>
              <a:rPr lang="en-US" dirty="0" smtClean="0"/>
              <a:t> </a:t>
            </a:r>
            <a:r>
              <a:rPr lang="en-US" dirty="0" err="1" smtClean="0"/>
              <a:t>telah</a:t>
            </a:r>
            <a:r>
              <a:rPr lang="en-US" dirty="0" smtClean="0"/>
              <a:t> </a:t>
            </a:r>
            <a:r>
              <a:rPr lang="en-US" dirty="0" err="1" smtClean="0"/>
              <a:t>disediakan</a:t>
            </a:r>
            <a:r>
              <a:rPr lang="en-US" dirty="0" smtClean="0"/>
              <a:t> .. </a:t>
            </a:r>
            <a:r>
              <a:rPr lang="en-US" dirty="0" err="1" smtClean="0"/>
              <a:t>Boleh</a:t>
            </a:r>
            <a:r>
              <a:rPr lang="en-US" dirty="0" smtClean="0"/>
              <a:t> </a:t>
            </a:r>
            <a:r>
              <a:rPr lang="en-US" dirty="0" err="1" smtClean="0"/>
              <a:t>diakses</a:t>
            </a:r>
            <a:r>
              <a:rPr lang="en-US" dirty="0" smtClean="0"/>
              <a:t> </a:t>
            </a:r>
            <a:r>
              <a:rPr lang="en-US" dirty="0" err="1" smtClean="0"/>
              <a:t>melalui</a:t>
            </a:r>
            <a:r>
              <a:rPr lang="en-US" baseline="0" dirty="0" smtClean="0"/>
              <a:t> Portal </a:t>
            </a:r>
            <a:r>
              <a:rPr lang="en-US" baseline="0" dirty="0" err="1" smtClean="0"/>
              <a:t>GeoSpAS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C3B8F-0C1D-441A-A852-C32CE3110B7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72306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C3B8F-0C1D-441A-A852-C32CE3110B7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8388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Penyampaian</a:t>
            </a:r>
            <a:r>
              <a:rPr lang="en-US" dirty="0" smtClean="0"/>
              <a:t> </a:t>
            </a:r>
            <a:r>
              <a:rPr lang="en-US" dirty="0" err="1" smtClean="0"/>
              <a:t>maklumat</a:t>
            </a:r>
            <a:r>
              <a:rPr lang="en-US" dirty="0" smtClean="0"/>
              <a:t>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interaktif</a:t>
            </a:r>
            <a:endParaRPr lang="en-US" dirty="0" smtClean="0"/>
          </a:p>
          <a:p>
            <a:r>
              <a:rPr lang="en-US" dirty="0" smtClean="0"/>
              <a:t>Map</a:t>
            </a:r>
            <a:r>
              <a:rPr lang="en-US" baseline="0" dirty="0" smtClean="0"/>
              <a:t> (Peta) </a:t>
            </a:r>
            <a:r>
              <a:rPr lang="en-US" baseline="0" dirty="0" err="1" smtClean="0"/>
              <a:t>dgn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huraian</a:t>
            </a:r>
            <a:r>
              <a:rPr lang="en-US" baseline="0" dirty="0" smtClean="0"/>
              <a:t> /</a:t>
            </a:r>
            <a:r>
              <a:rPr lang="en-US" baseline="0" dirty="0" err="1" smtClean="0"/>
              <a:t>penceritaan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menjadikannya</a:t>
            </a:r>
            <a:r>
              <a:rPr lang="en-US" baseline="0" dirty="0" smtClean="0"/>
              <a:t> </a:t>
            </a:r>
            <a:r>
              <a:rPr lang="en-US" dirty="0" smtClean="0"/>
              <a:t> Environment Knowledge</a:t>
            </a:r>
            <a:r>
              <a:rPr lang="en-US" baseline="0" dirty="0" smtClean="0"/>
              <a:t> Management 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Apa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sesuai</a:t>
            </a:r>
            <a:r>
              <a:rPr lang="en-US" baseline="0" dirty="0" smtClean="0"/>
              <a:t> ? </a:t>
            </a:r>
          </a:p>
          <a:p>
            <a:r>
              <a:rPr lang="en-US" baseline="0" dirty="0" err="1" smtClean="0"/>
              <a:t>Casestudy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alam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sekitar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dapat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disampaikan</a:t>
            </a:r>
            <a:r>
              <a:rPr lang="en-US" baseline="0" dirty="0" smtClean="0"/>
              <a:t> online/</a:t>
            </a:r>
            <a:r>
              <a:rPr lang="en-US" baseline="0" dirty="0" err="1" smtClean="0"/>
              <a:t>interaktif</a:t>
            </a:r>
            <a:r>
              <a:rPr lang="en-US" baseline="0" dirty="0" smtClean="0"/>
              <a:t> / </a:t>
            </a:r>
            <a:r>
              <a:rPr lang="en-US" baseline="0" dirty="0" err="1" smtClean="0"/>
              <a:t>dpt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akses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semua</a:t>
            </a:r>
            <a:endParaRPr lang="en-US" baseline="0" dirty="0" smtClean="0"/>
          </a:p>
          <a:p>
            <a:r>
              <a:rPr lang="en-US" baseline="0" dirty="0" smtClean="0"/>
              <a:t>Specific project EIA – </a:t>
            </a:r>
            <a:r>
              <a:rPr lang="en-US" baseline="0" dirty="0" err="1" smtClean="0"/>
              <a:t>cth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projek</a:t>
            </a:r>
            <a:r>
              <a:rPr lang="en-US" baseline="0" dirty="0" smtClean="0"/>
              <a:t> mega </a:t>
            </a:r>
            <a:r>
              <a:rPr lang="en-US" baseline="0" dirty="0" err="1" smtClean="0"/>
              <a:t>kerajaan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telahpun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menyediakan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satu</a:t>
            </a:r>
            <a:r>
              <a:rPr lang="en-US" baseline="0" dirty="0" smtClean="0"/>
              <a:t> story map </a:t>
            </a:r>
            <a:r>
              <a:rPr lang="en-US" baseline="0" dirty="0" err="1" smtClean="0"/>
              <a:t>untuk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menyampaikan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maklumat</a:t>
            </a:r>
            <a:endParaRPr lang="en-US" baseline="0" dirty="0" smtClean="0"/>
          </a:p>
          <a:p>
            <a:r>
              <a:rPr lang="en-US" baseline="0" dirty="0" smtClean="0"/>
              <a:t>Laporan2 </a:t>
            </a:r>
            <a:r>
              <a:rPr lang="en-US" baseline="0" dirty="0" err="1" smtClean="0"/>
              <a:t>alam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sekitar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seperti</a:t>
            </a:r>
            <a:r>
              <a:rPr lang="en-US" baseline="0" dirty="0" smtClean="0"/>
              <a:t> EQR/</a:t>
            </a:r>
            <a:r>
              <a:rPr lang="en-US" baseline="0" dirty="0" err="1" smtClean="0"/>
              <a:t>kajian</a:t>
            </a:r>
            <a:r>
              <a:rPr lang="en-US" baseline="0" dirty="0" smtClean="0"/>
              <a:t>) </a:t>
            </a:r>
            <a:r>
              <a:rPr lang="en-US" baseline="0" dirty="0" smtClean="0">
                <a:sym typeface="Wingdings" panose="05000000000000000000" pitchFamily="2" charset="2"/>
              </a:rPr>
              <a:t> yang </a:t>
            </a:r>
            <a:r>
              <a:rPr lang="en-US" baseline="0" dirty="0" err="1" smtClean="0">
                <a:sym typeface="Wingdings" panose="05000000000000000000" pitchFamily="2" charset="2"/>
              </a:rPr>
              <a:t>dahulu</a:t>
            </a:r>
            <a:r>
              <a:rPr lang="en-US" baseline="0" dirty="0" smtClean="0">
                <a:sym typeface="Wingdings" panose="05000000000000000000" pitchFamily="2" charset="2"/>
              </a:rPr>
              <a:t> </a:t>
            </a:r>
            <a:r>
              <a:rPr lang="en-US" baseline="0" dirty="0" err="1" smtClean="0">
                <a:sym typeface="Wingdings" panose="05000000000000000000" pitchFamily="2" charset="2"/>
              </a:rPr>
              <a:t>disampaikan</a:t>
            </a:r>
            <a:r>
              <a:rPr lang="en-US" baseline="0" dirty="0" smtClean="0">
                <a:sym typeface="Wingdings" panose="05000000000000000000" pitchFamily="2" charset="2"/>
              </a:rPr>
              <a:t> </a:t>
            </a:r>
            <a:r>
              <a:rPr lang="en-US" baseline="0" dirty="0" err="1" smtClean="0">
                <a:sym typeface="Wingdings" panose="05000000000000000000" pitchFamily="2" charset="2"/>
              </a:rPr>
              <a:t>melalui</a:t>
            </a:r>
            <a:r>
              <a:rPr lang="en-US" baseline="0" dirty="0" smtClean="0">
                <a:sym typeface="Wingdings" panose="05000000000000000000" pitchFamily="2" charset="2"/>
              </a:rPr>
              <a:t> </a:t>
            </a:r>
            <a:r>
              <a:rPr lang="en-US" baseline="0" dirty="0" err="1" smtClean="0">
                <a:sym typeface="Wingdings" panose="05000000000000000000" pitchFamily="2" charset="2"/>
              </a:rPr>
              <a:t>terbitan</a:t>
            </a:r>
            <a:r>
              <a:rPr lang="en-US" baseline="0" dirty="0" smtClean="0">
                <a:sym typeface="Wingdings" panose="05000000000000000000" pitchFamily="2" charset="2"/>
              </a:rPr>
              <a:t> </a:t>
            </a:r>
            <a:r>
              <a:rPr lang="en-US" baseline="0" dirty="0" err="1" smtClean="0">
                <a:sym typeface="Wingdings" panose="05000000000000000000" pitchFamily="2" charset="2"/>
              </a:rPr>
              <a:t>buku</a:t>
            </a:r>
            <a:r>
              <a:rPr lang="en-US" baseline="0" dirty="0" smtClean="0">
                <a:sym typeface="Wingdings" panose="05000000000000000000" pitchFamily="2" charset="2"/>
              </a:rPr>
              <a:t> (hardcopy) </a:t>
            </a:r>
            <a:r>
              <a:rPr lang="en-US" baseline="0" dirty="0" err="1" smtClean="0">
                <a:sym typeface="Wingdings" panose="05000000000000000000" pitchFamily="2" charset="2"/>
              </a:rPr>
              <a:t>kini</a:t>
            </a:r>
            <a:r>
              <a:rPr lang="en-US" baseline="0" dirty="0" smtClean="0">
                <a:sym typeface="Wingdings" panose="05000000000000000000" pitchFamily="2" charset="2"/>
              </a:rPr>
              <a:t> </a:t>
            </a:r>
            <a:r>
              <a:rPr lang="en-US" baseline="0" dirty="0" err="1" smtClean="0">
                <a:sym typeface="Wingdings" panose="05000000000000000000" pitchFamily="2" charset="2"/>
              </a:rPr>
              <a:t>boleh</a:t>
            </a:r>
            <a:r>
              <a:rPr lang="en-US" baseline="0" dirty="0" smtClean="0">
                <a:sym typeface="Wingdings" panose="05000000000000000000" pitchFamily="2" charset="2"/>
              </a:rPr>
              <a:t> </a:t>
            </a:r>
            <a:r>
              <a:rPr lang="en-US" baseline="0" dirty="0" err="1" smtClean="0">
                <a:sym typeface="Wingdings" panose="05000000000000000000" pitchFamily="2" charset="2"/>
              </a:rPr>
              <a:t>menggunakan</a:t>
            </a:r>
            <a:r>
              <a:rPr lang="en-US" baseline="0" dirty="0" smtClean="0">
                <a:sym typeface="Wingdings" panose="05000000000000000000" pitchFamily="2" charset="2"/>
              </a:rPr>
              <a:t> </a:t>
            </a:r>
            <a:r>
              <a:rPr lang="en-US" baseline="0" dirty="0" err="1" smtClean="0">
                <a:sym typeface="Wingdings" panose="05000000000000000000" pitchFamily="2" charset="2"/>
              </a:rPr>
              <a:t>kaedah</a:t>
            </a:r>
            <a:r>
              <a:rPr lang="en-US" baseline="0" dirty="0" smtClean="0">
                <a:sym typeface="Wingdings" panose="05000000000000000000" pitchFamily="2" charset="2"/>
              </a:rPr>
              <a:t> </a:t>
            </a:r>
            <a:r>
              <a:rPr lang="en-US" baseline="0" dirty="0" err="1" smtClean="0">
                <a:sym typeface="Wingdings" panose="05000000000000000000" pitchFamily="2" charset="2"/>
              </a:rPr>
              <a:t>interaktif</a:t>
            </a:r>
            <a:r>
              <a:rPr lang="en-US" baseline="0" dirty="0" smtClean="0">
                <a:sym typeface="Wingdings" panose="05000000000000000000" pitchFamily="2" charset="2"/>
              </a:rPr>
              <a:t> ICT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C3B8F-0C1D-441A-A852-C32CE3110B7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6675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Telah</a:t>
            </a:r>
            <a:r>
              <a:rPr lang="en-US" dirty="0" smtClean="0"/>
              <a:t> </a:t>
            </a:r>
            <a:r>
              <a:rPr lang="en-US" dirty="0" err="1" smtClean="0"/>
              <a:t>sediada</a:t>
            </a:r>
            <a:r>
              <a:rPr lang="en-US" dirty="0" smtClean="0"/>
              <a:t> </a:t>
            </a:r>
            <a:r>
              <a:rPr lang="en-US" dirty="0" err="1" smtClean="0"/>
              <a:t>disediakan</a:t>
            </a:r>
            <a:r>
              <a:rPr lang="en-US" dirty="0" smtClean="0"/>
              <a:t>..</a:t>
            </a:r>
          </a:p>
          <a:p>
            <a:r>
              <a:rPr lang="en-US" dirty="0" smtClean="0"/>
              <a:t>ROL – </a:t>
            </a:r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disampaikan</a:t>
            </a:r>
            <a:r>
              <a:rPr lang="en-US" dirty="0" smtClean="0"/>
              <a:t> </a:t>
            </a:r>
            <a:r>
              <a:rPr lang="en-US" dirty="0" err="1" smtClean="0"/>
              <a:t>oleh</a:t>
            </a:r>
            <a:r>
              <a:rPr lang="en-US" smtClean="0"/>
              <a:t> JAS KL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C3B8F-0C1D-441A-A852-C32CE3110B7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5272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EQR</a:t>
            </a:r>
            <a:r>
              <a:rPr lang="en-US" dirty="0" smtClean="0"/>
              <a:t> – from hard cover to interactive</a:t>
            </a:r>
            <a:r>
              <a:rPr lang="en-US" baseline="0" dirty="0" smtClean="0"/>
              <a:t> ICT / Geospatial view</a:t>
            </a:r>
          </a:p>
          <a:p>
            <a:r>
              <a:rPr lang="en-US" b="1" baseline="0" dirty="0" smtClean="0"/>
              <a:t>Specific Monitoring Program </a:t>
            </a:r>
            <a:r>
              <a:rPr lang="en-US" baseline="0" dirty="0" smtClean="0"/>
              <a:t>– ROL/ WQI river basin KPI NRE</a:t>
            </a:r>
          </a:p>
          <a:p>
            <a:r>
              <a:rPr lang="en-US" b="1" baseline="0" dirty="0" smtClean="0"/>
              <a:t>Environment Case Study – </a:t>
            </a:r>
            <a:r>
              <a:rPr lang="en-US" b="0" baseline="0" dirty="0" err="1" smtClean="0"/>
              <a:t>kes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alam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sekitar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yg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mendapat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prihatian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serius</a:t>
            </a:r>
            <a:r>
              <a:rPr lang="en-US" b="0" baseline="0" dirty="0" smtClean="0"/>
              <a:t> NRE/public (any EIA project/ </a:t>
            </a:r>
            <a:r>
              <a:rPr lang="en-US" b="0" baseline="0" dirty="0" err="1" smtClean="0"/>
              <a:t>aduan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alam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sekitar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dll</a:t>
            </a:r>
            <a:r>
              <a:rPr lang="en-US" b="0" baseline="0" dirty="0" smtClean="0"/>
              <a:t>) – </a:t>
            </a:r>
            <a:r>
              <a:rPr lang="en-US" b="0" baseline="0" dirty="0" err="1" smtClean="0"/>
              <a:t>sumber</a:t>
            </a:r>
            <a:r>
              <a:rPr lang="en-US" b="0" baseline="0" dirty="0" smtClean="0"/>
              <a:t> nota </a:t>
            </a:r>
            <a:r>
              <a:rPr lang="en-US" b="0" baseline="0" dirty="0" err="1" smtClean="0"/>
              <a:t>makluman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C3B8F-0C1D-441A-A852-C32CE3110B7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3460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BC64-A80E-4C2B-8FBE-5AC6DF4F81DB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1F3F-C321-4E4C-8AF3-1530BA113D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6918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BC64-A80E-4C2B-8FBE-5AC6DF4F81DB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1F3F-C321-4E4C-8AF3-1530BA113D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87166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BC64-A80E-4C2B-8FBE-5AC6DF4F81DB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1F3F-C321-4E4C-8AF3-1530BA113D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7930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BC64-A80E-4C2B-8FBE-5AC6DF4F81DB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1F3F-C321-4E4C-8AF3-1530BA113D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2317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BC64-A80E-4C2B-8FBE-5AC6DF4F81DB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1F3F-C321-4E4C-8AF3-1530BA113D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109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BC64-A80E-4C2B-8FBE-5AC6DF4F81DB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1F3F-C321-4E4C-8AF3-1530BA113D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2793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BC64-A80E-4C2B-8FBE-5AC6DF4F81DB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1F3F-C321-4E4C-8AF3-1530BA113D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7387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BC64-A80E-4C2B-8FBE-5AC6DF4F81DB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1F3F-C321-4E4C-8AF3-1530BA113D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25649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BC64-A80E-4C2B-8FBE-5AC6DF4F81DB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1F3F-C321-4E4C-8AF3-1530BA113D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85683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BC64-A80E-4C2B-8FBE-5AC6DF4F81DB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1F3F-C321-4E4C-8AF3-1530BA113D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8978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BC64-A80E-4C2B-8FBE-5AC6DF4F81DB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1F3F-C321-4E4C-8AF3-1530BA113D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94120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8BC64-A80E-4C2B-8FBE-5AC6DF4F81DB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81F3F-C321-4E4C-8AF3-1530BA113D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6000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user\Desktop\Slide%20Pembentangan\Success%20Story%203%20April%202017\Story%20Map%20Lemb_SgLangat-Segment%201.avi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4.pn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diagramDrawing" Target="../diagrams/drawing1.xml"/><Relationship Id="rId5" Type="http://schemas.openxmlformats.org/officeDocument/2006/relationships/image" Target="../media/image6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5.png"/><Relationship Id="rId9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24000"/>
            <a:ext cx="8686800" cy="1470025"/>
          </a:xfrm>
        </p:spPr>
        <p:txBody>
          <a:bodyPr>
            <a:normAutofit fontScale="90000"/>
          </a:bodyPr>
          <a:lstStyle/>
          <a:p>
            <a:r>
              <a:rPr lang="en-US" sz="4900" b="1" i="1" dirty="0" smtClean="0"/>
              <a:t>The Uplifting Services </a:t>
            </a:r>
            <a:r>
              <a:rPr lang="en-US" sz="4900" b="1" i="1" dirty="0"/>
              <a:t>O</a:t>
            </a:r>
            <a:r>
              <a:rPr lang="en-US" sz="4900" b="1" i="1" dirty="0" smtClean="0"/>
              <a:t>n Geospatial </a:t>
            </a:r>
            <a:r>
              <a:rPr lang="en-US" b="1" i="1" dirty="0" smtClean="0"/>
              <a:t/>
            </a:r>
            <a:br>
              <a:rPr lang="en-US" b="1" i="1" dirty="0" smtClean="0"/>
            </a:br>
            <a:r>
              <a:rPr lang="en-US" sz="4000" b="1" i="1" dirty="0" smtClean="0"/>
              <a:t>Dashboard and Story Map</a:t>
            </a:r>
            <a:endParaRPr lang="en-US" b="1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581400"/>
            <a:ext cx="6400800" cy="1066800"/>
          </a:xfrm>
        </p:spPr>
        <p:txBody>
          <a:bodyPr>
            <a:normAutofit fontScale="77500" lnSpcReduction="20000"/>
          </a:bodyPr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Noor </a:t>
            </a:r>
            <a:r>
              <a:rPr lang="en-US" sz="2800" b="1" dirty="0" err="1" smtClean="0">
                <a:solidFill>
                  <a:schemeClr val="tx1"/>
                </a:solidFill>
              </a:rPr>
              <a:t>Suffianhadi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Ramly</a:t>
            </a:r>
            <a:endParaRPr lang="en-US" sz="2800" b="1" dirty="0" smtClean="0">
              <a:solidFill>
                <a:schemeClr val="tx1"/>
              </a:solidFill>
            </a:endParaRPr>
          </a:p>
          <a:p>
            <a:r>
              <a:rPr lang="en-US" sz="2800" b="1" dirty="0" smtClean="0">
                <a:solidFill>
                  <a:schemeClr val="tx1"/>
                </a:solidFill>
              </a:rPr>
              <a:t>3 April 2017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Hotel </a:t>
            </a:r>
            <a:r>
              <a:rPr lang="en-US" sz="2800" b="1" dirty="0" err="1" smtClean="0">
                <a:solidFill>
                  <a:schemeClr val="tx1"/>
                </a:solidFill>
              </a:rPr>
              <a:t>Bangi</a:t>
            </a:r>
            <a:r>
              <a:rPr lang="en-US" sz="2800" b="1" dirty="0" smtClean="0">
                <a:solidFill>
                  <a:schemeClr val="tx1"/>
                </a:solidFill>
              </a:rPr>
              <a:t>-Putrajaya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5032149"/>
            <a:ext cx="2514600" cy="1660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071727"/>
            <a:ext cx="2928938" cy="16229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2506" y="5099124"/>
            <a:ext cx="2782894" cy="1564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8869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STORY MAPS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1676400"/>
          </a:xfrm>
        </p:spPr>
        <p:txBody>
          <a:bodyPr>
            <a:normAutofit fontScale="92500"/>
          </a:bodyPr>
          <a:lstStyle/>
          <a:p>
            <a:r>
              <a:rPr lang="en-US" dirty="0" err="1" smtClean="0"/>
              <a:t>Gabungan</a:t>
            </a:r>
            <a:r>
              <a:rPr lang="en-US" dirty="0" smtClean="0"/>
              <a:t> </a:t>
            </a:r>
            <a:r>
              <a:rPr lang="en-US" dirty="0" err="1" smtClean="0"/>
              <a:t>kombinasi</a:t>
            </a:r>
            <a:r>
              <a:rPr lang="en-US" dirty="0" smtClean="0"/>
              <a:t> </a:t>
            </a:r>
            <a:r>
              <a:rPr lang="en-US" b="1" dirty="0" err="1" smtClean="0"/>
              <a:t>peta</a:t>
            </a:r>
            <a:r>
              <a:rPr lang="en-US" dirty="0" smtClean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b="1" dirty="0" err="1"/>
              <a:t>teks</a:t>
            </a:r>
            <a:r>
              <a:rPr lang="en-US" b="1" dirty="0"/>
              <a:t> </a:t>
            </a:r>
            <a:r>
              <a:rPr lang="en-US" b="1" dirty="0" err="1"/>
              <a:t>naratif</a:t>
            </a:r>
            <a:r>
              <a:rPr lang="en-US" dirty="0"/>
              <a:t>, </a:t>
            </a:r>
            <a:r>
              <a:rPr lang="en-US" b="1" dirty="0" err="1"/>
              <a:t>imej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kandungan</a:t>
            </a:r>
            <a:r>
              <a:rPr lang="en-US" dirty="0"/>
              <a:t> </a:t>
            </a:r>
            <a:r>
              <a:rPr lang="en-US" b="1" dirty="0" smtClean="0"/>
              <a:t>multimedia</a:t>
            </a:r>
            <a:r>
              <a:rPr lang="en-US" dirty="0"/>
              <a:t> </a:t>
            </a:r>
            <a:r>
              <a:rPr lang="en-US" dirty="0" err="1" smtClean="0"/>
              <a:t>bagi</a:t>
            </a:r>
            <a:r>
              <a:rPr lang="en-US" dirty="0" smtClean="0"/>
              <a:t> </a:t>
            </a:r>
            <a:r>
              <a:rPr lang="en-US" dirty="0" err="1" smtClean="0"/>
              <a:t>menyampaikan</a:t>
            </a:r>
            <a:r>
              <a:rPr lang="en-US" dirty="0" smtClean="0"/>
              <a:t> </a:t>
            </a:r>
            <a:r>
              <a:rPr lang="en-US" dirty="0" err="1" smtClean="0"/>
              <a:t>maklumat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berkesan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90800"/>
            <a:ext cx="586740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48400" y="2658070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“</a:t>
            </a:r>
            <a:r>
              <a:rPr lang="en-US" b="1" i="1" dirty="0"/>
              <a:t>Writing is a weapon and it’s more powerful than a fist could ever </a:t>
            </a:r>
            <a:r>
              <a:rPr lang="en-US" b="1" i="1" dirty="0" smtClean="0"/>
              <a:t>be”</a:t>
            </a:r>
            <a:endParaRPr lang="en-US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6700652" y="4154269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“picture is worth a thousand words”</a:t>
            </a:r>
            <a:endParaRPr lang="en-US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6276109" y="5380672"/>
            <a:ext cx="2791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“If </a:t>
            </a:r>
            <a:r>
              <a:rPr lang="en-US" b="1" i="1" dirty="0"/>
              <a:t>a picture is worth a thousand words, a </a:t>
            </a:r>
            <a:r>
              <a:rPr lang="en-US" b="1" i="1" dirty="0" smtClean="0"/>
              <a:t>map </a:t>
            </a:r>
            <a:r>
              <a:rPr lang="en-US" b="1" i="1" dirty="0"/>
              <a:t>is worth a </a:t>
            </a:r>
            <a:r>
              <a:rPr lang="en-US" b="1" i="1" dirty="0" smtClean="0"/>
              <a:t>million pictures”</a:t>
            </a:r>
            <a:endParaRPr lang="en-US" b="1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0114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DOE Story </a:t>
            </a:r>
            <a:r>
              <a:rPr lang="en-US" dirty="0"/>
              <a:t>Maps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200400"/>
            <a:ext cx="5105400" cy="990600"/>
          </a:xfrm>
        </p:spPr>
        <p:txBody>
          <a:bodyPr/>
          <a:lstStyle/>
          <a:p>
            <a:r>
              <a:rPr lang="en-US" sz="2400" dirty="0" err="1" smtClean="0"/>
              <a:t>Lembangan</a:t>
            </a:r>
            <a:r>
              <a:rPr lang="en-US" sz="2400" dirty="0" smtClean="0"/>
              <a:t> Sg Langat</a:t>
            </a:r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3352800" cy="21739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057400" y="6324600"/>
            <a:ext cx="51054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IKA </a:t>
            </a:r>
            <a:r>
              <a:rPr lang="en-US" sz="2400" dirty="0" err="1" smtClean="0"/>
              <a:t>Mengikut</a:t>
            </a:r>
            <a:r>
              <a:rPr lang="en-US" sz="2400" dirty="0" smtClean="0"/>
              <a:t> </a:t>
            </a:r>
            <a:r>
              <a:rPr lang="en-US" sz="2400" dirty="0" err="1" smtClean="0"/>
              <a:t>Lembangan</a:t>
            </a:r>
            <a:endParaRPr lang="en-US" sz="2400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3284" y="4099035"/>
            <a:ext cx="3352800" cy="2225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064456"/>
            <a:ext cx="3379788" cy="21762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419600" y="3240726"/>
            <a:ext cx="5105400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ROL – Program </a:t>
            </a:r>
            <a:r>
              <a:rPr lang="en-US" sz="2400" dirty="0" err="1" smtClean="0"/>
              <a:t>Penguatkuasaan</a:t>
            </a:r>
            <a:r>
              <a:rPr lang="en-US" sz="2400" dirty="0" smtClean="0"/>
              <a:t> &amp; </a:t>
            </a:r>
            <a:r>
              <a:rPr lang="en-US" sz="2400" dirty="0" err="1" smtClean="0"/>
              <a:t>Pengawasan</a:t>
            </a:r>
            <a:r>
              <a:rPr lang="en-US" sz="2400" dirty="0" smtClean="0"/>
              <a:t> JAS KL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289603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ory Map Lemb_SgLangat-Segment 1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685800"/>
            <a:ext cx="9144000" cy="579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ory Map - IKA Sungai-Segment 1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750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Way Forward of DOE Story 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124200"/>
            <a:ext cx="5105400" cy="990600"/>
          </a:xfrm>
        </p:spPr>
        <p:txBody>
          <a:bodyPr/>
          <a:lstStyle/>
          <a:p>
            <a:r>
              <a:rPr lang="en-US" sz="2400" dirty="0" smtClean="0"/>
              <a:t>Environment Quality Report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066800" y="6172200"/>
            <a:ext cx="5105400" cy="685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/>
              <a:t>Lesson Learn – Environment Case Study 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797829" y="3900231"/>
            <a:ext cx="4267200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Specific DOE Monitoring </a:t>
            </a:r>
            <a:r>
              <a:rPr lang="en-US" sz="2400" dirty="0" err="1" smtClean="0"/>
              <a:t>Programme</a:t>
            </a:r>
            <a:endParaRPr lang="en-US" sz="2400" dirty="0" smtClean="0"/>
          </a:p>
          <a:p>
            <a:endParaRPr lang="en-US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2133600" cy="20690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8171" y="1752600"/>
            <a:ext cx="2465189" cy="2147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733800"/>
            <a:ext cx="2133600" cy="2419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7742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Penutup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5237"/>
            <a:ext cx="8229600" cy="4525963"/>
          </a:xfrm>
        </p:spPr>
        <p:txBody>
          <a:bodyPr/>
          <a:lstStyle/>
          <a:p>
            <a:r>
              <a:rPr lang="en-US" b="1" i="1" dirty="0"/>
              <a:t>Geospatial Dashboard </a:t>
            </a:r>
            <a:r>
              <a:rPr lang="en-US" b="1" i="1" dirty="0" smtClean="0"/>
              <a:t>&amp; Story Map </a:t>
            </a:r>
            <a:r>
              <a:rPr lang="en-US" dirty="0" err="1" smtClean="0"/>
              <a:t>boleh</a:t>
            </a:r>
            <a:r>
              <a:rPr lang="en-US" dirty="0" smtClean="0"/>
              <a:t> </a:t>
            </a:r>
            <a:r>
              <a:rPr lang="en-US" dirty="0" err="1" smtClean="0"/>
              <a:t>dimanfaatkan</a:t>
            </a:r>
            <a:r>
              <a:rPr lang="en-US" dirty="0" smtClean="0"/>
              <a:t> </a:t>
            </a:r>
            <a:r>
              <a:rPr lang="en-US" dirty="0" err="1" smtClean="0"/>
              <a:t>bagi</a:t>
            </a:r>
            <a:r>
              <a:rPr lang="en-US" dirty="0" smtClean="0"/>
              <a:t> </a:t>
            </a:r>
            <a:r>
              <a:rPr lang="en-US" dirty="0" err="1" smtClean="0"/>
              <a:t>meningkatkan</a:t>
            </a:r>
            <a:r>
              <a:rPr lang="en-US" dirty="0" smtClean="0"/>
              <a:t> </a:t>
            </a:r>
            <a:r>
              <a:rPr lang="en-US" dirty="0" err="1" smtClean="0"/>
              <a:t>penyampaian</a:t>
            </a:r>
            <a:r>
              <a:rPr lang="en-US" dirty="0" smtClean="0"/>
              <a:t> </a:t>
            </a:r>
            <a:r>
              <a:rPr lang="en-US" dirty="0" err="1" smtClean="0"/>
              <a:t>maklumat</a:t>
            </a:r>
            <a:r>
              <a:rPr lang="en-US" dirty="0" smtClean="0"/>
              <a:t> </a:t>
            </a:r>
            <a:r>
              <a:rPr lang="en-US" dirty="0" err="1" smtClean="0"/>
              <a:t>alam</a:t>
            </a:r>
            <a:r>
              <a:rPr lang="en-US" dirty="0" smtClean="0"/>
              <a:t> </a:t>
            </a:r>
            <a:r>
              <a:rPr lang="en-US" dirty="0" err="1" smtClean="0"/>
              <a:t>sekitar</a:t>
            </a:r>
            <a:r>
              <a:rPr lang="en-US" dirty="0" smtClean="0"/>
              <a:t>, </a:t>
            </a:r>
            <a:r>
              <a:rPr lang="en-US" dirty="0" err="1" smtClean="0"/>
              <a:t>seterusnya</a:t>
            </a:r>
            <a:r>
              <a:rPr lang="en-US" dirty="0" smtClean="0"/>
              <a:t> </a:t>
            </a:r>
            <a:r>
              <a:rPr lang="en-US" dirty="0" err="1" smtClean="0"/>
              <a:t>meningkatkan</a:t>
            </a:r>
            <a:r>
              <a:rPr lang="en-US" dirty="0" smtClean="0"/>
              <a:t> </a:t>
            </a:r>
            <a:r>
              <a:rPr lang="en-US" dirty="0" err="1" smtClean="0"/>
              <a:t>kualiti</a:t>
            </a:r>
            <a:r>
              <a:rPr lang="en-US" dirty="0" smtClean="0"/>
              <a:t> </a:t>
            </a:r>
            <a:r>
              <a:rPr lang="en-US" dirty="0" err="1" smtClean="0"/>
              <a:t>perkhidmatan</a:t>
            </a:r>
            <a:r>
              <a:rPr lang="en-US" dirty="0" smtClean="0"/>
              <a:t> JAS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berkesan</a:t>
            </a:r>
            <a:r>
              <a:rPr lang="en-US" dirty="0"/>
              <a:t>.</a:t>
            </a:r>
            <a:endParaRPr lang="en-US" i="1" dirty="0" smtClean="0"/>
          </a:p>
          <a:p>
            <a:pPr marL="0" indent="0">
              <a:buNone/>
            </a:pPr>
            <a:endParaRPr lang="en-US" i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4219576"/>
            <a:ext cx="3200400" cy="2333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0400" y="4267200"/>
            <a:ext cx="29718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267200"/>
            <a:ext cx="2794327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1368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/>
          <a:lstStyle/>
          <a:p>
            <a:r>
              <a:rPr lang="en-US" dirty="0" err="1" smtClean="0"/>
              <a:t>Sekian</a:t>
            </a:r>
            <a:r>
              <a:rPr lang="en-US" dirty="0" smtClean="0"/>
              <a:t>, </a:t>
            </a:r>
            <a:r>
              <a:rPr lang="en-US" dirty="0" err="1" smtClean="0"/>
              <a:t>terima</a:t>
            </a:r>
            <a:r>
              <a:rPr lang="en-US" dirty="0" smtClean="0"/>
              <a:t> </a:t>
            </a:r>
            <a:r>
              <a:rPr lang="en-US" dirty="0" err="1" smtClean="0"/>
              <a:t>kasih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0263" y="1905000"/>
            <a:ext cx="4833937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28636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62400"/>
            <a:ext cx="1736789" cy="2416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200400"/>
            <a:ext cx="1960494" cy="2384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743200"/>
            <a:ext cx="2133600" cy="1564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6202" y="1570038"/>
            <a:ext cx="2595398" cy="1935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5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PERKEMBANGAN KAEDAH PENYAMPAIAN MAKLUMAT GEOSPATIAL </a:t>
            </a:r>
            <a:endParaRPr lang="en-US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xmlns="" val="129446896"/>
              </p:ext>
            </p:extLst>
          </p:nvPr>
        </p:nvGraphicFramePr>
        <p:xfrm>
          <a:off x="609600" y="1526161"/>
          <a:ext cx="5410200" cy="2360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4800" y="640080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Peta </a:t>
            </a:r>
            <a:r>
              <a:rPr lang="en-US" sz="2000" b="1" dirty="0" err="1" smtClean="0"/>
              <a:t>Surih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133600" y="5599701"/>
            <a:ext cx="1627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Peta </a:t>
            </a:r>
            <a:r>
              <a:rPr lang="en-US" sz="2000" b="1" dirty="0" err="1" smtClean="0"/>
              <a:t>Bercetak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419600" y="4343400"/>
            <a:ext cx="1627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GIS Desktop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858000" y="3593068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Online Mapping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396202" y="3962400"/>
            <a:ext cx="2519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Aplikasi</a:t>
            </a:r>
            <a:r>
              <a:rPr lang="en-US" dirty="0" smtClean="0"/>
              <a:t> </a:t>
            </a:r>
            <a:r>
              <a:rPr lang="en-US" dirty="0" err="1" smtClean="0"/>
              <a:t>GeoSpAS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8704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KAEDAH PENYAMPAIAN MAKLUMAT GEOSPATIAL ATAS TALIAN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981200"/>
            <a:ext cx="2514600" cy="7620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STORY MAP</a:t>
            </a:r>
            <a:endParaRPr lang="en-US" b="1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638800" y="1981200"/>
            <a:ext cx="25146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DASHBOARD</a:t>
            </a:r>
            <a:endParaRPr lang="en-US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90800"/>
            <a:ext cx="4038600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8762" y="2667000"/>
            <a:ext cx="2814638" cy="27597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7355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2401" y="2530435"/>
            <a:ext cx="5000846" cy="4038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GEOSPATIAL DASHBOARD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838200"/>
            <a:ext cx="8229600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 err="1" smtClean="0"/>
              <a:t>Menyampaikan</a:t>
            </a:r>
            <a:r>
              <a:rPr lang="en-US" sz="3000" dirty="0" smtClean="0"/>
              <a:t> </a:t>
            </a:r>
            <a:r>
              <a:rPr lang="en-US" sz="3000" dirty="0" err="1" smtClean="0"/>
              <a:t>ringkasan</a:t>
            </a:r>
            <a:r>
              <a:rPr lang="en-US" sz="3000" dirty="0" smtClean="0"/>
              <a:t> </a:t>
            </a:r>
            <a:r>
              <a:rPr lang="en-US" sz="3000" dirty="0" err="1" smtClean="0"/>
              <a:t>maklumat</a:t>
            </a:r>
            <a:r>
              <a:rPr lang="en-US" sz="3000" dirty="0" smtClean="0"/>
              <a:t>  spatial </a:t>
            </a:r>
            <a:r>
              <a:rPr lang="en-US" sz="3000" dirty="0" err="1" smtClean="0"/>
              <a:t>berkaitan</a:t>
            </a:r>
            <a:r>
              <a:rPr lang="en-US" sz="3000" dirty="0" smtClean="0"/>
              <a:t> </a:t>
            </a:r>
            <a:r>
              <a:rPr lang="en-US" sz="3000" dirty="0" err="1" smtClean="0"/>
              <a:t>operasi</a:t>
            </a:r>
            <a:r>
              <a:rPr lang="en-US" sz="3000" dirty="0" smtClean="0"/>
              <a:t>/</a:t>
            </a:r>
            <a:r>
              <a:rPr lang="en-US" sz="3000" dirty="0" err="1" smtClean="0"/>
              <a:t>aktiviti</a:t>
            </a:r>
            <a:r>
              <a:rPr lang="en-US" sz="3000" dirty="0" smtClean="0"/>
              <a:t> </a:t>
            </a:r>
            <a:r>
              <a:rPr lang="en-US" sz="3000" dirty="0" err="1" smtClean="0"/>
              <a:t>penting</a:t>
            </a:r>
            <a:r>
              <a:rPr lang="en-US" sz="3000" dirty="0" smtClean="0"/>
              <a:t> </a:t>
            </a:r>
            <a:r>
              <a:rPr lang="en-US" sz="3000" dirty="0" err="1" smtClean="0"/>
              <a:t>kepada</a:t>
            </a:r>
            <a:r>
              <a:rPr lang="en-US" sz="3000" dirty="0" smtClean="0"/>
              <a:t> </a:t>
            </a:r>
            <a:r>
              <a:rPr lang="en-US" sz="3000" dirty="0" err="1" smtClean="0"/>
              <a:t>sekumpulan</a:t>
            </a:r>
            <a:r>
              <a:rPr lang="en-US" sz="3000" dirty="0" smtClean="0"/>
              <a:t> </a:t>
            </a:r>
            <a:r>
              <a:rPr lang="en-US" sz="3000" dirty="0" err="1" smtClean="0"/>
              <a:t>individu</a:t>
            </a:r>
            <a:r>
              <a:rPr lang="en-US" sz="3000" dirty="0" smtClean="0"/>
              <a:t> </a:t>
            </a:r>
            <a:r>
              <a:rPr lang="en-US" sz="3000" dirty="0" err="1" smtClean="0"/>
              <a:t>dalam</a:t>
            </a:r>
            <a:r>
              <a:rPr lang="en-US" sz="3000" dirty="0" smtClean="0"/>
              <a:t> </a:t>
            </a:r>
            <a:r>
              <a:rPr lang="en-US" sz="3000" dirty="0" err="1" smtClean="0"/>
              <a:t>organisasi</a:t>
            </a:r>
            <a:r>
              <a:rPr lang="en-US" sz="3000" dirty="0" smtClean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964" y="2514601"/>
            <a:ext cx="3535681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3965" y="4953000"/>
            <a:ext cx="3535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dashboard </a:t>
            </a:r>
            <a:r>
              <a:rPr lang="en-US" sz="1600" i="1" dirty="0" err="1" smtClean="0"/>
              <a:t>sesuai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dipaparkan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pada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bilik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kawalan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operasi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xmlns="" val="161610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366141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1600" y="2590800"/>
            <a:ext cx="3352800" cy="20894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38600" y="73966"/>
            <a:ext cx="5007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/>
              <a:t>Geospatial Dashboard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810000" y="1378803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Dashboard – </a:t>
            </a:r>
            <a:r>
              <a:rPr lang="en-US" sz="2400" dirty="0" err="1" smtClean="0"/>
              <a:t>Pemantauan</a:t>
            </a:r>
            <a:r>
              <a:rPr lang="en-US" sz="2400" dirty="0" smtClean="0"/>
              <a:t> </a:t>
            </a:r>
            <a:r>
              <a:rPr lang="en-US" sz="2400" dirty="0" err="1" smtClean="0"/>
              <a:t>Titik</a:t>
            </a:r>
            <a:r>
              <a:rPr lang="en-US" sz="2400" dirty="0" smtClean="0"/>
              <a:t> </a:t>
            </a:r>
            <a:r>
              <a:rPr lang="en-US" sz="2400" dirty="0" err="1" smtClean="0"/>
              <a:t>Panas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029200" y="3352800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Dashboard – </a:t>
            </a:r>
            <a:r>
              <a:rPr lang="en-US" sz="2400" dirty="0" err="1" smtClean="0"/>
              <a:t>Pemantauan</a:t>
            </a:r>
            <a:r>
              <a:rPr lang="en-US" sz="2400" dirty="0" smtClean="0"/>
              <a:t> </a:t>
            </a:r>
            <a:r>
              <a:rPr lang="en-US" sz="2400" dirty="0" err="1" smtClean="0"/>
              <a:t>Indeks</a:t>
            </a:r>
            <a:r>
              <a:rPr lang="en-US" sz="2400" dirty="0" smtClean="0"/>
              <a:t> </a:t>
            </a:r>
            <a:r>
              <a:rPr lang="en-US" sz="2400" dirty="0" err="1" smtClean="0"/>
              <a:t>Kualiti</a:t>
            </a:r>
            <a:r>
              <a:rPr lang="en-US" sz="2400" dirty="0" smtClean="0"/>
              <a:t> Air Sungai</a:t>
            </a:r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800599"/>
            <a:ext cx="3276600" cy="2057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96000" y="5188803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Dashboard – </a:t>
            </a:r>
            <a:r>
              <a:rPr lang="en-US" sz="2400" dirty="0" err="1" smtClean="0"/>
              <a:t>Pemantauan</a:t>
            </a:r>
            <a:r>
              <a:rPr lang="en-US" sz="2400" dirty="0" smtClean="0"/>
              <a:t> </a:t>
            </a:r>
            <a:r>
              <a:rPr lang="en-US" sz="2400" dirty="0" err="1" smtClean="0"/>
              <a:t>Kompaun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66261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381001"/>
            <a:ext cx="9144000" cy="647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69332"/>
            <a:ext cx="9144000" cy="648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369332"/>
            <a:ext cx="9143999" cy="6488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63615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Geospatial Dashboard </a:t>
            </a:r>
            <a:r>
              <a:rPr lang="en-US" sz="2400" b="1" dirty="0"/>
              <a:t>– </a:t>
            </a:r>
            <a:r>
              <a:rPr lang="en-US" sz="2400" b="1" dirty="0" err="1"/>
              <a:t>Pemantauan</a:t>
            </a:r>
            <a:r>
              <a:rPr lang="en-US" sz="2400" b="1" dirty="0"/>
              <a:t> </a:t>
            </a:r>
            <a:r>
              <a:rPr lang="en-US" sz="2400" b="1" dirty="0" err="1"/>
              <a:t>Titik</a:t>
            </a:r>
            <a:r>
              <a:rPr lang="en-US" sz="2400" b="1" dirty="0"/>
              <a:t> </a:t>
            </a:r>
            <a:r>
              <a:rPr lang="en-US" sz="2400" b="1" dirty="0" err="1"/>
              <a:t>Panas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307367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89916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76200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Geospatial Dashboard – </a:t>
            </a:r>
            <a:r>
              <a:rPr lang="en-US" sz="2400" dirty="0" err="1" smtClean="0"/>
              <a:t>Stesen</a:t>
            </a:r>
            <a:r>
              <a:rPr lang="en-US" sz="2400" dirty="0" smtClean="0"/>
              <a:t> </a:t>
            </a:r>
            <a:r>
              <a:rPr lang="en-US" sz="2400" dirty="0" err="1" smtClean="0"/>
              <a:t>Pengawasan</a:t>
            </a:r>
            <a:r>
              <a:rPr lang="en-US" sz="2400" dirty="0" smtClean="0"/>
              <a:t> </a:t>
            </a:r>
            <a:r>
              <a:rPr lang="en-US" sz="2400" dirty="0" err="1" smtClean="0"/>
              <a:t>Alam</a:t>
            </a:r>
            <a:r>
              <a:rPr lang="en-US" sz="2400" dirty="0" smtClean="0"/>
              <a:t> </a:t>
            </a:r>
            <a:r>
              <a:rPr lang="en-US" sz="2400" dirty="0" err="1" smtClean="0"/>
              <a:t>Sekitar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08296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87630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76200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Geospatial Dashboard – </a:t>
            </a:r>
            <a:r>
              <a:rPr lang="en-US" sz="2400" dirty="0" err="1" smtClean="0"/>
              <a:t>Pemantauan</a:t>
            </a:r>
            <a:r>
              <a:rPr lang="en-US" sz="2400" dirty="0" smtClean="0"/>
              <a:t> </a:t>
            </a:r>
            <a:r>
              <a:rPr lang="en-US" sz="2400" dirty="0" err="1" smtClean="0"/>
              <a:t>Indeks</a:t>
            </a:r>
            <a:r>
              <a:rPr lang="en-US" sz="2400" dirty="0" smtClean="0"/>
              <a:t> </a:t>
            </a:r>
            <a:r>
              <a:rPr lang="en-US" sz="2400" dirty="0" err="1" smtClean="0"/>
              <a:t>Kualiti</a:t>
            </a:r>
            <a:r>
              <a:rPr lang="en-US" sz="2400" dirty="0" smtClean="0"/>
              <a:t> Air Sungai</a:t>
            </a:r>
            <a:endParaRPr lang="en-US" sz="2400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87630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3502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926638" cy="645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638" y="407988"/>
            <a:ext cx="9926638" cy="645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638" y="407988"/>
            <a:ext cx="9947276" cy="652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926638" cy="652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-4465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Geospatial Dashboard – </a:t>
            </a:r>
            <a:r>
              <a:rPr lang="en-US" sz="2400" dirty="0" err="1" smtClean="0"/>
              <a:t>Kompaun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77297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</TotalTime>
  <Words>398</Words>
  <Application>Microsoft Office PowerPoint</Application>
  <PresentationFormat>On-screen Show (4:3)</PresentationFormat>
  <Paragraphs>64</Paragraphs>
  <Slides>16</Slides>
  <Notes>9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The Uplifting Services On Geospatial  Dashboard and Story Map</vt:lpstr>
      <vt:lpstr>Slide 2</vt:lpstr>
      <vt:lpstr>KAEDAH PENYAMPAIAN MAKLUMAT GEOSPATIAL ATAS TALIAN</vt:lpstr>
      <vt:lpstr>Slide 4</vt:lpstr>
      <vt:lpstr>Slide 5</vt:lpstr>
      <vt:lpstr>Slide 6</vt:lpstr>
      <vt:lpstr>Slide 7</vt:lpstr>
      <vt:lpstr>Slide 8</vt:lpstr>
      <vt:lpstr>Slide 9</vt:lpstr>
      <vt:lpstr>STORY MAPS</vt:lpstr>
      <vt:lpstr>DOE Story Maps</vt:lpstr>
      <vt:lpstr>Slide 12</vt:lpstr>
      <vt:lpstr>Slide 13</vt:lpstr>
      <vt:lpstr>Way Forward of DOE Story Map</vt:lpstr>
      <vt:lpstr>Penutup</vt:lpstr>
      <vt:lpstr>Sekian, terima kasih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user</cp:lastModifiedBy>
  <cp:revision>46</cp:revision>
  <dcterms:created xsi:type="dcterms:W3CDTF">2015-11-20T01:49:16Z</dcterms:created>
  <dcterms:modified xsi:type="dcterms:W3CDTF">2017-04-03T00:52:05Z</dcterms:modified>
</cp:coreProperties>
</file>