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7" r:id="rId3"/>
    <p:sldId id="293" r:id="rId4"/>
    <p:sldId id="289" r:id="rId5"/>
    <p:sldId id="292" r:id="rId6"/>
    <p:sldId id="295" r:id="rId7"/>
    <p:sldId id="294" r:id="rId8"/>
    <p:sldId id="296" r:id="rId9"/>
    <p:sldId id="267" r:id="rId10"/>
    <p:sldId id="297" r:id="rId11"/>
    <p:sldId id="279" r:id="rId12"/>
    <p:sldId id="281" r:id="rId13"/>
    <p:sldId id="299" r:id="rId14"/>
    <p:sldId id="284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CCFF"/>
    <a:srgbClr val="00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9552A-A6ED-464E-9399-27BD3673A2F0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D389B-1957-4CE3-9F58-527B62C27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5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3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24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9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3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46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5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4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0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69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4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D389B-1957-4CE3-9F58-527B62C27E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59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054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503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934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222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209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074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683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577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344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474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5EB4-A226-4201-9CAA-37A49BEDEBCD}" type="datetimeFigureOut">
              <a:rPr lang="en-MY" smtClean="0"/>
              <a:t>19/3/2018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B6CC-00AB-41A6-B298-DB6237086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7351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Oil%20Spill%20Disaster%202010%20part118%20Oil%20Spill%20Dispersants%20and%20How%20They%20Work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BoomVane%20Spray%20(1).mp4" TargetMode="External"/><Relationship Id="rId4" Type="http://schemas.openxmlformats.org/officeDocument/2006/relationships/hyperlink" Target="Deepwater%20Horizon%20C-130%20Flyover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eautiful oce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5568" b="-44"/>
          <a:stretch/>
        </p:blipFill>
        <p:spPr bwMode="auto">
          <a:xfrm>
            <a:off x="0" y="0"/>
            <a:ext cx="9144000" cy="702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71534"/>
            <a:ext cx="7315200" cy="1193253"/>
          </a:xfrm>
        </p:spPr>
        <p:txBody>
          <a:bodyPr>
            <a:noAutofit/>
          </a:bodyPr>
          <a:lstStyle/>
          <a:p>
            <a: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MY" sz="4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MY" sz="4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MY" sz="4000" b="1" dirty="0" err="1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Garis</a:t>
            </a:r>
            <a: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sz="4000" b="1" dirty="0" err="1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Panduan</a:t>
            </a:r>
            <a: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sz="4000" b="1" dirty="0" err="1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Penggunaan</a:t>
            </a:r>
            <a: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MY" sz="4000" b="1" i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Oil Spill Dispersant</a:t>
            </a:r>
            <a: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di </a:t>
            </a:r>
            <a: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Malaysia</a:t>
            </a:r>
            <a:b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MY" sz="4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MY" sz="40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 Mac 2018</a:t>
            </a:r>
            <a: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MY" sz="40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MY" sz="4000" b="1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0121" y="836959"/>
            <a:ext cx="6750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KURSUS PENGUATKUASAAN DAN KAWALAN PENCEMARAN MARIN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t="30381" r="1933" b="34668"/>
          <a:stretch/>
        </p:blipFill>
        <p:spPr bwMode="auto">
          <a:xfrm>
            <a:off x="0" y="4797083"/>
            <a:ext cx="9144000" cy="20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0550" y="100012"/>
            <a:ext cx="7886700" cy="1325563"/>
          </a:xfrm>
        </p:spPr>
        <p:txBody>
          <a:bodyPr/>
          <a:lstStyle/>
          <a:p>
            <a:pPr algn="ctr"/>
            <a:r>
              <a:rPr lang="en-MY" b="1" dirty="0" smtClean="0"/>
              <a:t>KEBENARAN PENGGUNAAN </a:t>
            </a:r>
            <a:endParaRPr lang="en-MY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6701" y="1084489"/>
            <a:ext cx="8381999" cy="451144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Perairan</a:t>
            </a:r>
            <a:r>
              <a:rPr lang="en-US" sz="2400" dirty="0" smtClean="0"/>
              <a:t> Wilayah Malaysia: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i="1" dirty="0" smtClean="0"/>
              <a:t>Oil Spill Dispersant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diluluskan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JAS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400" dirty="0" err="1" smtClean="0"/>
              <a:t>Kebenaran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/>
              <a:t>Oil Spill Dispersant </a:t>
            </a:r>
            <a:r>
              <a:rPr lang="en-US" sz="2400" dirty="0" err="1" smtClean="0"/>
              <a:t>diluluskan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Pengarah</a:t>
            </a:r>
            <a:r>
              <a:rPr lang="en-US" sz="2400" dirty="0" smtClean="0"/>
              <a:t> JAS </a:t>
            </a:r>
            <a:r>
              <a:rPr lang="en-US" sz="2400" dirty="0" err="1" smtClean="0"/>
              <a:t>negeri</a:t>
            </a:r>
            <a:endParaRPr lang="en-US" sz="2400" dirty="0" smtClean="0"/>
          </a:p>
          <a:p>
            <a:pPr lvl="2"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Zon</a:t>
            </a:r>
            <a:r>
              <a:rPr lang="en-US" sz="2400" dirty="0" smtClean="0"/>
              <a:t> </a:t>
            </a:r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Eksklusif</a:t>
            </a:r>
            <a:endParaRPr lang="en-US" sz="2400" dirty="0" smtClean="0"/>
          </a:p>
          <a:p>
            <a:pPr marL="914400" lvl="2" indent="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Oil Spill Dispersant </a:t>
            </a:r>
            <a:r>
              <a:rPr lang="en-US" sz="2400" dirty="0"/>
              <a:t>yang </a:t>
            </a:r>
            <a:r>
              <a:rPr lang="en-US" sz="2400" dirty="0" err="1"/>
              <a:t>diluluskan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smtClean="0"/>
              <a:t>JAS</a:t>
            </a:r>
          </a:p>
          <a:p>
            <a:pPr marL="914400" lvl="2" indent="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kebenaran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sekiranya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perkara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panduan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diambilkira</a:t>
            </a:r>
            <a:endParaRPr lang="en-US" sz="2400" dirty="0" smtClean="0"/>
          </a:p>
          <a:p>
            <a:pPr marL="914400" lvl="2" indent="0" algn="just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/>
              <a:t>Memaklumkan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Pengarah</a:t>
            </a:r>
            <a:r>
              <a:rPr lang="en-US" sz="2400" dirty="0" smtClean="0"/>
              <a:t> JAS </a:t>
            </a:r>
            <a:r>
              <a:rPr lang="en-US" sz="2400" dirty="0" err="1" smtClean="0"/>
              <a:t>negeri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tempoh</a:t>
            </a:r>
            <a:r>
              <a:rPr lang="en-US" sz="2400" dirty="0" smtClean="0"/>
              <a:t> 24 jam </a:t>
            </a:r>
            <a:r>
              <a:rPr lang="en-US" sz="2400" dirty="0" err="1" smtClean="0"/>
              <a:t>sebaik</a:t>
            </a:r>
            <a:r>
              <a:rPr lang="en-US" sz="2400" dirty="0" smtClean="0"/>
              <a:t> </a:t>
            </a:r>
            <a:r>
              <a:rPr lang="en-US" sz="2400" dirty="0" err="1" smtClean="0"/>
              <a:t>sahaja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endParaRPr lang="en-US" sz="2400" dirty="0"/>
          </a:p>
          <a:p>
            <a:pPr marL="914400" lvl="2" indent="0" algn="just">
              <a:spcBef>
                <a:spcPts val="1000"/>
              </a:spcBef>
              <a:buNone/>
            </a:pPr>
            <a:endParaRPr lang="en-US" sz="2400" dirty="0"/>
          </a:p>
          <a:p>
            <a:pPr marL="914400" indent="0" algn="just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7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sz="4000" b="1" dirty="0" smtClean="0"/>
              <a:t/>
            </a:r>
            <a:br>
              <a:rPr lang="en-MY" sz="4000" b="1" dirty="0" smtClean="0"/>
            </a:br>
            <a:r>
              <a:rPr lang="en-MY" sz="4000" b="1" dirty="0"/>
              <a:t/>
            </a:r>
            <a:br>
              <a:rPr lang="en-MY" sz="4000" b="1" dirty="0"/>
            </a:br>
            <a:r>
              <a:rPr lang="en-MY" sz="4000" b="1" dirty="0" smtClean="0"/>
              <a:t>PEMANTAUAN KEBERKESANAN </a:t>
            </a:r>
            <a:r>
              <a:rPr lang="en-MY" sz="4000" b="1" i="1" dirty="0" smtClean="0"/>
              <a:t>OIL SPILL DISPERSANT</a:t>
            </a:r>
            <a:br>
              <a:rPr lang="en-MY" sz="4000" b="1" i="1" dirty="0" smtClean="0"/>
            </a:br>
            <a:r>
              <a:rPr lang="en-MY" sz="4000" b="1" dirty="0" smtClean="0"/>
              <a:t/>
            </a:r>
            <a:br>
              <a:rPr lang="en-MY" sz="4000" b="1" dirty="0" smtClean="0"/>
            </a:br>
            <a:endParaRPr lang="en-MY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57" y="2244177"/>
            <a:ext cx="8392886" cy="4750934"/>
          </a:xfrm>
        </p:spPr>
        <p:txBody>
          <a:bodyPr/>
          <a:lstStyle/>
          <a:p>
            <a:r>
              <a:rPr lang="en-MY" dirty="0" err="1" smtClean="0"/>
              <a:t>Pemantauan</a:t>
            </a:r>
            <a:r>
              <a:rPr lang="en-MY" dirty="0" smtClean="0"/>
              <a:t> </a:t>
            </a:r>
            <a:r>
              <a:rPr lang="en-MY" dirty="0" err="1" smtClean="0"/>
              <a:t>secara</a:t>
            </a:r>
            <a:r>
              <a:rPr lang="en-MY" dirty="0" smtClean="0"/>
              <a:t> </a:t>
            </a:r>
            <a:r>
              <a:rPr lang="en-MY" dirty="0" err="1" smtClean="0"/>
              <a:t>berterusan</a:t>
            </a:r>
            <a:r>
              <a:rPr lang="en-MY" dirty="0" smtClean="0"/>
              <a:t> </a:t>
            </a:r>
          </a:p>
          <a:p>
            <a:r>
              <a:rPr lang="en-MY" dirty="0" err="1" smtClean="0"/>
              <a:t>Menghentikan</a:t>
            </a:r>
            <a:r>
              <a:rPr lang="en-MY" dirty="0" smtClean="0"/>
              <a:t> </a:t>
            </a:r>
            <a:r>
              <a:rPr lang="en-MY" dirty="0" err="1" smtClean="0"/>
              <a:t>penggunaan</a:t>
            </a:r>
            <a:r>
              <a:rPr lang="en-MY" dirty="0" smtClean="0"/>
              <a:t> </a:t>
            </a:r>
            <a:r>
              <a:rPr lang="en-MY" dirty="0" err="1" smtClean="0"/>
              <a:t>sekiranya</a:t>
            </a:r>
            <a:r>
              <a:rPr lang="en-MY" dirty="0" smtClean="0"/>
              <a:t> </a:t>
            </a:r>
            <a:r>
              <a:rPr lang="en-MY" dirty="0" err="1" smtClean="0"/>
              <a:t>tidak</a:t>
            </a:r>
            <a:r>
              <a:rPr lang="en-MY" dirty="0" smtClean="0"/>
              <a:t> </a:t>
            </a:r>
            <a:r>
              <a:rPr lang="en-MY" dirty="0" err="1" smtClean="0"/>
              <a:t>berkesan</a:t>
            </a:r>
            <a:endParaRPr lang="en-MY" dirty="0" smtClean="0"/>
          </a:p>
          <a:p>
            <a:r>
              <a:rPr lang="en-MY" dirty="0" err="1" smtClean="0"/>
              <a:t>Pemantauan</a:t>
            </a:r>
            <a:r>
              <a:rPr lang="en-MY" dirty="0" smtClean="0"/>
              <a:t> </a:t>
            </a:r>
            <a:r>
              <a:rPr lang="en-MY" dirty="0" err="1" smtClean="0"/>
              <a:t>secara</a:t>
            </a:r>
            <a:r>
              <a:rPr lang="en-MY" dirty="0" smtClean="0"/>
              <a:t> visual/UVF/</a:t>
            </a:r>
            <a:r>
              <a:rPr lang="en-MY" i="1" dirty="0" smtClean="0"/>
              <a:t>satellite imaging</a:t>
            </a:r>
            <a:endParaRPr lang="en-MY" i="1" dirty="0"/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6146" name="Picture 2" descr="Image result for ocean sunset wallpa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8" b="26032"/>
          <a:stretch/>
        </p:blipFill>
        <p:spPr bwMode="auto">
          <a:xfrm>
            <a:off x="0" y="5061857"/>
            <a:ext cx="9144000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ocean green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5" b="24253"/>
          <a:stretch/>
        </p:blipFill>
        <p:spPr bwMode="auto">
          <a:xfrm>
            <a:off x="0" y="4963887"/>
            <a:ext cx="9144000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 smtClean="0"/>
              <a:t>PELUPUSAN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 smtClean="0"/>
              <a:t>Dikategorikan</a:t>
            </a:r>
            <a:r>
              <a:rPr lang="en-MY" dirty="0" smtClean="0"/>
              <a:t> </a:t>
            </a:r>
            <a:r>
              <a:rPr lang="en-MY" dirty="0" err="1" smtClean="0"/>
              <a:t>sebagai</a:t>
            </a:r>
            <a:r>
              <a:rPr lang="en-MY" dirty="0" smtClean="0"/>
              <a:t> </a:t>
            </a:r>
            <a:r>
              <a:rPr lang="en-MY" dirty="0" err="1" smtClean="0"/>
              <a:t>Buangan</a:t>
            </a:r>
            <a:r>
              <a:rPr lang="en-MY" dirty="0" smtClean="0"/>
              <a:t> </a:t>
            </a:r>
            <a:r>
              <a:rPr lang="en-MY" dirty="0" err="1" smtClean="0"/>
              <a:t>Terjadual</a:t>
            </a:r>
            <a:r>
              <a:rPr lang="en-MY" dirty="0" smtClean="0"/>
              <a:t> </a:t>
            </a:r>
          </a:p>
          <a:p>
            <a:pPr marL="0" indent="0">
              <a:buNone/>
            </a:pPr>
            <a:endParaRPr lang="en-MY" dirty="0" smtClean="0"/>
          </a:p>
          <a:p>
            <a:r>
              <a:rPr lang="en-MY" dirty="0" err="1" smtClean="0"/>
              <a:t>Dilupuskan</a:t>
            </a:r>
            <a:r>
              <a:rPr lang="en-MY" dirty="0" smtClean="0"/>
              <a:t> </a:t>
            </a:r>
            <a:r>
              <a:rPr lang="en-MY" dirty="0" err="1" smtClean="0"/>
              <a:t>mengikut</a:t>
            </a:r>
            <a:r>
              <a:rPr lang="en-MY" dirty="0" smtClean="0"/>
              <a:t> </a:t>
            </a:r>
            <a:r>
              <a:rPr lang="en-MY" dirty="0" err="1" smtClean="0"/>
              <a:t>Peraturan-Peraturan</a:t>
            </a:r>
            <a:r>
              <a:rPr lang="en-MY" dirty="0" smtClean="0"/>
              <a:t> </a:t>
            </a:r>
            <a:r>
              <a:rPr lang="en-MY" dirty="0" err="1" smtClean="0"/>
              <a:t>Kualiti</a:t>
            </a:r>
            <a:r>
              <a:rPr lang="en-MY" dirty="0" smtClean="0"/>
              <a:t> </a:t>
            </a:r>
            <a:r>
              <a:rPr lang="en-MY" dirty="0" err="1" smtClean="0"/>
              <a:t>Alam</a:t>
            </a:r>
            <a:r>
              <a:rPr lang="en-MY" dirty="0" smtClean="0"/>
              <a:t> </a:t>
            </a:r>
            <a:r>
              <a:rPr lang="en-MY" dirty="0" err="1" smtClean="0"/>
              <a:t>Sekeliling</a:t>
            </a:r>
            <a:r>
              <a:rPr lang="en-MY" dirty="0" smtClean="0"/>
              <a:t> (</a:t>
            </a:r>
            <a:r>
              <a:rPr lang="en-MY" dirty="0" err="1" smtClean="0"/>
              <a:t>Buangan</a:t>
            </a:r>
            <a:r>
              <a:rPr lang="en-MY" dirty="0" smtClean="0"/>
              <a:t> </a:t>
            </a:r>
            <a:r>
              <a:rPr lang="en-MY" dirty="0" err="1" smtClean="0"/>
              <a:t>Terjadual</a:t>
            </a:r>
            <a:r>
              <a:rPr lang="en-MY" dirty="0" smtClean="0"/>
              <a:t>) 2005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525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een se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6" b="39803"/>
          <a:stretch/>
        </p:blipFill>
        <p:spPr bwMode="auto">
          <a:xfrm>
            <a:off x="0" y="4991100"/>
            <a:ext cx="9144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90" y="258911"/>
            <a:ext cx="8243668" cy="10826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Times New Roman"/>
              </a:rPr>
              <a:t>PROSEDUR KELULUSAN PRODUK </a:t>
            </a:r>
            <a:r>
              <a:rPr lang="en-US" b="1" i="1" dirty="0" smtClean="0">
                <a:solidFill>
                  <a:srgbClr val="000000"/>
                </a:solidFill>
                <a:ea typeface="Calibri"/>
                <a:cs typeface="Times New Roman"/>
              </a:rPr>
              <a:t>OIL SPILL DISPERSANT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671712"/>
            <a:ext cx="8862646" cy="48561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600" dirty="0" err="1" smtClean="0"/>
              <a:t>Ujian</a:t>
            </a:r>
            <a:r>
              <a:rPr lang="en-US" sz="3600" dirty="0" smtClean="0"/>
              <a:t> </a:t>
            </a:r>
            <a:r>
              <a:rPr lang="en-US" sz="3600" dirty="0" err="1" smtClean="0"/>
              <a:t>Toksisiti</a:t>
            </a:r>
            <a:endParaRPr lang="en-US" sz="3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3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600" dirty="0" err="1" smtClean="0"/>
              <a:t>Ujian</a:t>
            </a:r>
            <a:r>
              <a:rPr lang="en-US" sz="3600" dirty="0" smtClean="0"/>
              <a:t> </a:t>
            </a:r>
            <a:r>
              <a:rPr lang="en-US" sz="3600" dirty="0" err="1" smtClean="0"/>
              <a:t>Keberkesanan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12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4979" r="4734" b="5325"/>
          <a:stretch/>
        </p:blipFill>
        <p:spPr bwMode="auto">
          <a:xfrm>
            <a:off x="-21185" y="620484"/>
            <a:ext cx="9165185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57" y="24442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MY" sz="6000" b="1" dirty="0">
                <a:ln w="127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300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5.alphacoders.com/336/336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3" b="27143"/>
          <a:stretch/>
        </p:blipFill>
        <p:spPr bwMode="auto">
          <a:xfrm>
            <a:off x="0" y="5246914"/>
            <a:ext cx="9144000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238126"/>
            <a:ext cx="8360227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OUTLINE</a:t>
            </a:r>
            <a:br>
              <a:rPr lang="en-US" sz="3600" b="1" i="1" dirty="0" smtClean="0"/>
            </a:br>
            <a:endParaRPr lang="en-MY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139" y="917150"/>
            <a:ext cx="824320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200" dirty="0" err="1" smtClean="0"/>
              <a:t>Skop</a:t>
            </a:r>
            <a:endParaRPr lang="en-US" sz="3200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200" dirty="0" err="1" smtClean="0"/>
              <a:t>Pengenalan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i="1" dirty="0" smtClean="0"/>
              <a:t>Oil Spill Dispersant</a:t>
            </a:r>
            <a:endParaRPr lang="en-US" sz="3200" i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dirty="0" err="1">
                <a:solidFill>
                  <a:srgbClr val="000000"/>
                </a:solidFill>
                <a:ea typeface="Calibri"/>
                <a:cs typeface="Times New Roman"/>
              </a:rPr>
              <a:t>Penggunaan</a:t>
            </a:r>
            <a:r>
              <a:rPr lang="en-US" sz="32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3200" i="1" dirty="0">
                <a:solidFill>
                  <a:srgbClr val="000000"/>
                </a:solidFill>
                <a:ea typeface="Calibri"/>
                <a:cs typeface="Times New Roman"/>
              </a:rPr>
              <a:t>Oil Spill Dispersant </a:t>
            </a:r>
            <a:endParaRPr lang="en-US" sz="3200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3200" dirty="0" err="1" smtClean="0"/>
              <a:t>Polisi</a:t>
            </a: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Kebenaran</a:t>
            </a:r>
            <a:r>
              <a:rPr lang="en-US" sz="32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Penggunaan</a:t>
            </a:r>
            <a:r>
              <a:rPr lang="en-US" sz="32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ea typeface="Calibri"/>
                <a:cs typeface="Times New Roman"/>
              </a:rPr>
              <a:t>Oil </a:t>
            </a:r>
            <a:r>
              <a:rPr lang="en-US" sz="3200" i="1" dirty="0">
                <a:solidFill>
                  <a:srgbClr val="000000"/>
                </a:solidFill>
                <a:ea typeface="Calibri"/>
                <a:cs typeface="Times New Roman"/>
              </a:rPr>
              <a:t>Spill Dispersant </a:t>
            </a:r>
            <a:endParaRPr lang="en-US" sz="3200" i="1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Pemantauan</a:t>
            </a:r>
            <a:r>
              <a:rPr lang="en-US" sz="32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keberkesanan</a:t>
            </a:r>
            <a:r>
              <a:rPr lang="en-US" sz="3200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3200" dirty="0" err="1" smtClean="0">
                <a:solidFill>
                  <a:srgbClr val="000000"/>
                </a:solidFill>
                <a:ea typeface="Calibri"/>
                <a:cs typeface="Times New Roman"/>
              </a:rPr>
              <a:t>Pelupusan</a:t>
            </a:r>
            <a:endParaRPr lang="en-US" sz="32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3200" dirty="0" err="1">
                <a:solidFill>
                  <a:srgbClr val="000000"/>
                </a:solidFill>
                <a:ea typeface="Calibri"/>
                <a:cs typeface="Times New Roman"/>
              </a:rPr>
              <a:t>Prosedur</a:t>
            </a:r>
            <a:r>
              <a:rPr lang="en-US" sz="32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Calibri"/>
                <a:cs typeface="Times New Roman"/>
              </a:rPr>
              <a:t>kelulusan</a:t>
            </a:r>
            <a:r>
              <a:rPr lang="en-US" sz="32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Calibri"/>
                <a:cs typeface="Times New Roman"/>
              </a:rPr>
              <a:t>produk</a:t>
            </a:r>
            <a:r>
              <a:rPr lang="en-US" sz="32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en-US" sz="3200" i="1" dirty="0">
                <a:solidFill>
                  <a:srgbClr val="000000"/>
                </a:solidFill>
                <a:ea typeface="Calibri"/>
                <a:cs typeface="Times New Roman"/>
              </a:rPr>
              <a:t>Oil Spill Dispersant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itchFamily="34" charset="0"/>
              <a:buAutoNum type="arabicPeriod"/>
            </a:pPr>
            <a:endParaRPr lang="en-US" sz="3200" dirty="0" smtClean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2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5.alphacoders.com/336/336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3" b="27143"/>
          <a:stretch/>
        </p:blipFill>
        <p:spPr bwMode="auto">
          <a:xfrm>
            <a:off x="0" y="5246914"/>
            <a:ext cx="9144000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-141702"/>
            <a:ext cx="8360227" cy="1325563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 smtClean="0"/>
              <a:t>SKOP</a:t>
            </a:r>
            <a:endParaRPr lang="en-MY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56" y="895576"/>
            <a:ext cx="824320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panduan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400" i="1" dirty="0" smtClean="0"/>
              <a:t>On-scene </a:t>
            </a:r>
            <a:r>
              <a:rPr lang="en-US" sz="2400" i="1" dirty="0"/>
              <a:t>commanders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400" i="1" dirty="0" smtClean="0"/>
              <a:t>Oil </a:t>
            </a:r>
            <a:r>
              <a:rPr lang="en-US" sz="2400" i="1" dirty="0"/>
              <a:t>spill </a:t>
            </a:r>
            <a:r>
              <a:rPr lang="en-US" sz="2400" i="1" dirty="0" smtClean="0"/>
              <a:t>contingency planner</a:t>
            </a:r>
            <a:endParaRPr lang="en-US" sz="2400" i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400" dirty="0" err="1" smtClean="0"/>
              <a:t>Organisasi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dirty="0" smtClean="0"/>
              <a:t>Operator terminal/ platform/ </a:t>
            </a:r>
            <a:r>
              <a:rPr lang="en-US" sz="2400" dirty="0" err="1" smtClean="0"/>
              <a:t>pelabuhan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ii. </a:t>
            </a:r>
            <a:r>
              <a:rPr lang="en-US" sz="2400" dirty="0" err="1" smtClean="0"/>
              <a:t>Pengendali</a:t>
            </a:r>
            <a:r>
              <a:rPr lang="en-US" sz="2400" dirty="0" smtClean="0"/>
              <a:t> </a:t>
            </a:r>
            <a:r>
              <a:rPr lang="en-US" sz="2400" dirty="0" err="1" smtClean="0"/>
              <a:t>premis</a:t>
            </a:r>
            <a:r>
              <a:rPr lang="en-US" sz="2400" dirty="0" smtClean="0"/>
              <a:t> </a:t>
            </a:r>
            <a:r>
              <a:rPr lang="en-US" sz="2400" dirty="0" err="1" smtClean="0"/>
              <a:t>pemprosesan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iii. </a:t>
            </a:r>
            <a:r>
              <a:rPr lang="en-US" sz="2400" dirty="0" err="1" smtClean="0"/>
              <a:t>Kontraktor</a:t>
            </a:r>
            <a:r>
              <a:rPr lang="en-US" sz="2400" dirty="0" smtClean="0"/>
              <a:t> </a:t>
            </a:r>
            <a:r>
              <a:rPr lang="en-US" sz="2400" dirty="0" err="1" smtClean="0"/>
              <a:t>pembersihan</a:t>
            </a:r>
            <a:endParaRPr lang="en-US" sz="24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iv. Syarikat </a:t>
            </a:r>
            <a:r>
              <a:rPr lang="en-US" sz="2400" dirty="0" err="1" smtClean="0"/>
              <a:t>perkapalan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v. </a:t>
            </a:r>
            <a:r>
              <a:rPr lang="en-US" sz="2400" dirty="0" smtClean="0"/>
              <a:t> </a:t>
            </a:r>
            <a:r>
              <a:rPr lang="en-US" sz="2400" dirty="0" err="1" smtClean="0"/>
              <a:t>Agensi</a:t>
            </a:r>
            <a:r>
              <a:rPr lang="en-US" sz="2400" dirty="0" smtClean="0"/>
              <a:t> </a:t>
            </a:r>
            <a:r>
              <a:rPr lang="en-US" sz="2400" dirty="0" err="1" smtClean="0"/>
              <a:t>kerajaan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4.        </a:t>
            </a:r>
            <a:r>
              <a:rPr lang="en-US" sz="2400" dirty="0" err="1" smtClean="0"/>
              <a:t>Pengeluar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pembekal</a:t>
            </a:r>
            <a:r>
              <a:rPr lang="en-US" sz="2400" dirty="0" smtClean="0"/>
              <a:t> </a:t>
            </a:r>
            <a:r>
              <a:rPr lang="en-US" sz="2400" i="1" dirty="0" smtClean="0"/>
              <a:t>oil </a:t>
            </a:r>
            <a:r>
              <a:rPr lang="en-US" sz="2400" i="1" dirty="0"/>
              <a:t>spill dispersant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2021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4572" y="99581"/>
            <a:ext cx="8360227" cy="1325563"/>
          </a:xfrm>
        </p:spPr>
        <p:txBody>
          <a:bodyPr>
            <a:normAutofit/>
          </a:bodyPr>
          <a:lstStyle/>
          <a:p>
            <a:r>
              <a:rPr lang="en-MY" sz="3600" b="1" dirty="0" smtClean="0"/>
              <a:t>PENGENALAN</a:t>
            </a:r>
            <a:endParaRPr lang="en-MY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9" y="1114424"/>
            <a:ext cx="7745680" cy="5480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 smtClean="0"/>
              <a:t>Apakah</a:t>
            </a:r>
            <a:r>
              <a:rPr lang="en-US" sz="3200" dirty="0" smtClean="0"/>
              <a:t> </a:t>
            </a:r>
            <a:r>
              <a:rPr lang="en-US" sz="3200" i="1" dirty="0" smtClean="0"/>
              <a:t>oil spill dispersant</a:t>
            </a:r>
            <a:r>
              <a:rPr lang="en-US" sz="2400" dirty="0" smtClean="0"/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err="1" smtClean="0"/>
              <a:t>Sejenis</a:t>
            </a:r>
            <a:r>
              <a:rPr lang="en-US" sz="3200" dirty="0" smtClean="0"/>
              <a:t> </a:t>
            </a:r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kimia</a:t>
            </a:r>
            <a:endParaRPr lang="en-US" sz="3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semasa</a:t>
            </a:r>
            <a:r>
              <a:rPr lang="en-US" sz="3200" dirty="0" smtClean="0"/>
              <a:t> </a:t>
            </a:r>
            <a:r>
              <a:rPr lang="en-US" sz="3200" dirty="0" err="1" smtClean="0"/>
              <a:t>insiden</a:t>
            </a:r>
            <a:r>
              <a:rPr lang="en-US" sz="3200" dirty="0" smtClean="0"/>
              <a:t> </a:t>
            </a:r>
            <a:r>
              <a:rPr lang="en-US" sz="3200" dirty="0" err="1" smtClean="0"/>
              <a:t>tumpahan</a:t>
            </a:r>
            <a:r>
              <a:rPr lang="en-US" sz="3200" dirty="0" smtClean="0"/>
              <a:t> </a:t>
            </a:r>
            <a:r>
              <a:rPr lang="en-US" sz="3200" dirty="0" err="1" smtClean="0"/>
              <a:t>minyak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cara</a:t>
            </a:r>
            <a:r>
              <a:rPr lang="en-US" sz="3200" dirty="0" smtClean="0"/>
              <a:t> </a:t>
            </a:r>
            <a:r>
              <a:rPr lang="en-US" sz="3200" dirty="0" err="1" smtClean="0"/>
              <a:t>semburan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oil spill/ oil slick di </a:t>
            </a:r>
            <a:r>
              <a:rPr lang="en-US" sz="3200" dirty="0" err="1" smtClean="0"/>
              <a:t>permukaan</a:t>
            </a:r>
            <a:r>
              <a:rPr lang="en-US" sz="3200" dirty="0" smtClean="0"/>
              <a:t> </a:t>
            </a:r>
            <a:r>
              <a:rPr lang="en-US" sz="3200" dirty="0" err="1" smtClean="0"/>
              <a:t>laut</a:t>
            </a:r>
            <a:endParaRPr lang="en-US" sz="3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err="1" smtClean="0"/>
              <a:t>Menukarkan</a:t>
            </a:r>
            <a:r>
              <a:rPr lang="en-US" sz="3200" dirty="0" smtClean="0"/>
              <a:t> oil slick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titisan</a:t>
            </a:r>
            <a:r>
              <a:rPr lang="en-US" sz="3200" dirty="0" smtClean="0"/>
              <a:t> </a:t>
            </a:r>
            <a:r>
              <a:rPr lang="en-US" sz="3200" dirty="0" err="1" smtClean="0"/>
              <a:t>minyak</a:t>
            </a:r>
            <a:r>
              <a:rPr lang="en-US" sz="3200" dirty="0" smtClean="0"/>
              <a:t> (oil droplets) yang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bergerak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permukaan</a:t>
            </a:r>
            <a:r>
              <a:rPr lang="en-US" sz="3200" dirty="0" smtClean="0"/>
              <a:t> </a:t>
            </a:r>
            <a:r>
              <a:rPr lang="en-US" sz="3200" dirty="0" err="1" smtClean="0"/>
              <a:t>bawah</a:t>
            </a:r>
            <a:r>
              <a:rPr lang="en-US" sz="3200" dirty="0" smtClean="0"/>
              <a:t> </a:t>
            </a:r>
            <a:r>
              <a:rPr lang="en-US" sz="3200" dirty="0" err="1" smtClean="0"/>
              <a:t>laut</a:t>
            </a:r>
            <a:r>
              <a:rPr lang="en-US" sz="32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err="1" smtClean="0"/>
              <a:t>Titisan</a:t>
            </a:r>
            <a:r>
              <a:rPr lang="en-US" sz="3200" dirty="0" smtClean="0"/>
              <a:t> </a:t>
            </a:r>
            <a:r>
              <a:rPr lang="en-US" sz="3200" dirty="0" err="1" smtClean="0"/>
              <a:t>minyak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didegradasi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semulajadi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mikoorganisma</a:t>
            </a:r>
            <a:endParaRPr lang="en-US" sz="3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5.alphacoders.com/336/336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3" b="27143"/>
          <a:stretch/>
        </p:blipFill>
        <p:spPr bwMode="auto">
          <a:xfrm>
            <a:off x="0" y="5246914"/>
            <a:ext cx="9144000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238126"/>
            <a:ext cx="8360227" cy="1325563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 smtClean="0"/>
              <a:t>PENGENALAN</a:t>
            </a:r>
            <a:endParaRPr lang="en-MY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8243206" cy="24517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i="1" dirty="0" smtClean="0"/>
              <a:t>oil spill dispersant </a:t>
            </a:r>
            <a:r>
              <a:rPr lang="en-US" sz="2400" dirty="0" err="1" smtClean="0">
                <a:hlinkClick r:id="rId4" action="ppaction://hlinkfile"/>
              </a:rPr>
              <a:t>berfungsi</a:t>
            </a:r>
            <a:r>
              <a:rPr lang="en-US" sz="24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56" y="2376053"/>
            <a:ext cx="2295525" cy="1821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253" y="2376054"/>
            <a:ext cx="2838450" cy="18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5.alphacoders.com/336/336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3" b="27143"/>
          <a:stretch/>
        </p:blipFill>
        <p:spPr bwMode="auto">
          <a:xfrm>
            <a:off x="0" y="5246914"/>
            <a:ext cx="9144000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29" y="238126"/>
            <a:ext cx="8360227" cy="1325563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 smtClean="0"/>
              <a:t>PENGENALAN</a:t>
            </a:r>
            <a:endParaRPr lang="en-MY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8243206" cy="35684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kaedah</a:t>
            </a:r>
            <a:r>
              <a:rPr lang="en-US" sz="2400" dirty="0" smtClean="0"/>
              <a:t> </a:t>
            </a:r>
            <a:r>
              <a:rPr lang="en-US" sz="2400" dirty="0" err="1" smtClean="0"/>
              <a:t>kawalan</a:t>
            </a:r>
            <a:r>
              <a:rPr lang="en-US" sz="2400" dirty="0" smtClean="0"/>
              <a:t> </a:t>
            </a:r>
            <a:r>
              <a:rPr lang="en-US" sz="2400" dirty="0" err="1" smtClean="0"/>
              <a:t>tumpahan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/>
              <a:t> </a:t>
            </a: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berlaku</a:t>
            </a:r>
            <a:r>
              <a:rPr lang="en-US" sz="2400" dirty="0" smtClean="0"/>
              <a:t> </a:t>
            </a:r>
            <a:r>
              <a:rPr lang="en-US" sz="2400" dirty="0" err="1" smtClean="0"/>
              <a:t>insiden</a:t>
            </a:r>
            <a:r>
              <a:rPr lang="en-US" sz="2400" dirty="0" smtClean="0"/>
              <a:t> </a:t>
            </a:r>
            <a:r>
              <a:rPr lang="en-US" sz="2400" dirty="0" err="1" smtClean="0"/>
              <a:t>tumpahan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/>
              <a:t>Mechanical containment/ recovery (boom &amp; skimmer)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i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/>
              <a:t>Oil spill dispersant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i="1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i="1" dirty="0" smtClean="0"/>
              <a:t>In situ burning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7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5.alphacoders.com/336/336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3" b="27143"/>
          <a:stretch/>
        </p:blipFill>
        <p:spPr bwMode="auto">
          <a:xfrm>
            <a:off x="0" y="5246914"/>
            <a:ext cx="9144000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35" y="0"/>
            <a:ext cx="8360227" cy="1325563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 smtClean="0"/>
              <a:t>PENGGUNAAN OIL SPILL DISPERSANT</a:t>
            </a:r>
            <a:endParaRPr lang="en-MY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9" y="1114424"/>
            <a:ext cx="7745680" cy="5480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 smtClean="0"/>
              <a:t>Penggunaan</a:t>
            </a:r>
            <a:r>
              <a:rPr lang="en-US" sz="3200" dirty="0" smtClean="0"/>
              <a:t> </a:t>
            </a:r>
            <a:r>
              <a:rPr lang="en-US" sz="3200" i="1" dirty="0" smtClean="0"/>
              <a:t>Oil Spill Dispersant </a:t>
            </a:r>
            <a:r>
              <a:rPr lang="en-US" sz="3200" dirty="0" err="1" smtClean="0"/>
              <a:t>bergantung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faktor</a:t>
            </a:r>
            <a:r>
              <a:rPr lang="en-US" sz="3200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/>
              <a:t>Mechanical </a:t>
            </a:r>
            <a:r>
              <a:rPr lang="en-US" i="1" dirty="0"/>
              <a:t>containment/ </a:t>
            </a:r>
            <a:r>
              <a:rPr lang="en-US" i="1" dirty="0" smtClean="0"/>
              <a:t>recovery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tumpahan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inyak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kawasan</a:t>
            </a:r>
            <a:r>
              <a:rPr lang="en-US" dirty="0" smtClean="0"/>
              <a:t> </a:t>
            </a:r>
            <a:r>
              <a:rPr lang="en-US" dirty="0" err="1" smtClean="0"/>
              <a:t>sensitif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Kelikatan</a:t>
            </a:r>
            <a:r>
              <a:rPr lang="en-US" dirty="0" smtClean="0"/>
              <a:t> (Viscosity) </a:t>
            </a:r>
            <a:r>
              <a:rPr lang="en-US" dirty="0" err="1" smtClean="0"/>
              <a:t>minyak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mestilah</a:t>
            </a:r>
            <a:r>
              <a:rPr lang="en-US" dirty="0" smtClean="0"/>
              <a:t> 3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nautika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sekurangnya</a:t>
            </a:r>
            <a:r>
              <a:rPr lang="en-US" dirty="0" smtClean="0"/>
              <a:t> 10 m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Cuaca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halaju</a:t>
            </a:r>
            <a:r>
              <a:rPr lang="en-US" dirty="0" smtClean="0"/>
              <a:t> </a:t>
            </a:r>
            <a:r>
              <a:rPr lang="en-US" dirty="0" err="1" smtClean="0"/>
              <a:t>angin,tinggi</a:t>
            </a:r>
            <a:r>
              <a:rPr lang="en-US" dirty="0" smtClean="0"/>
              <a:t> </a:t>
            </a:r>
            <a:r>
              <a:rPr lang="en-US" dirty="0" err="1" smtClean="0"/>
              <a:t>ombak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6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5.alphacoders.com/336/336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3" b="27143"/>
          <a:stretch/>
        </p:blipFill>
        <p:spPr bwMode="auto">
          <a:xfrm>
            <a:off x="0" y="5246914"/>
            <a:ext cx="9144000" cy="16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35" y="0"/>
            <a:ext cx="8360227" cy="1325563"/>
          </a:xfrm>
        </p:spPr>
        <p:txBody>
          <a:bodyPr>
            <a:normAutofit/>
          </a:bodyPr>
          <a:lstStyle/>
          <a:p>
            <a:pPr algn="ctr"/>
            <a:r>
              <a:rPr lang="en-MY" sz="3600" b="1" dirty="0" smtClean="0"/>
              <a:t>PENGGUNAAN OIL SPILL DISPERSANT</a:t>
            </a:r>
            <a:endParaRPr lang="en-MY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9" y="1114424"/>
            <a:ext cx="7745680" cy="54803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4400" dirty="0" smtClean="0">
                <a:hlinkClick r:id="rId4" action="ppaction://hlinkfile"/>
              </a:rPr>
              <a:t>Aircraft</a:t>
            </a:r>
            <a:endParaRPr lang="en-US" sz="4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4400" dirty="0" smtClean="0">
                <a:hlinkClick r:id="rId5" action="ppaction://hlinkfile"/>
              </a:rPr>
              <a:t>Vessel</a:t>
            </a:r>
            <a:endParaRPr lang="en-US" sz="4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4400" dirty="0" smtClean="0"/>
              <a:t>Sub-sea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2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reen se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6" b="39803"/>
          <a:stretch/>
        </p:blipFill>
        <p:spPr bwMode="auto">
          <a:xfrm>
            <a:off x="0" y="4991100"/>
            <a:ext cx="9144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-15874"/>
            <a:ext cx="8243668" cy="108267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/>
              <a:t>Polisi</a:t>
            </a:r>
            <a:r>
              <a:rPr lang="en-US" b="1" dirty="0" smtClean="0"/>
              <a:t> </a:t>
            </a:r>
            <a:r>
              <a:rPr lang="en-US" b="1" dirty="0" err="1" smtClean="0"/>
              <a:t>Penggunaan</a:t>
            </a:r>
            <a:r>
              <a:rPr lang="en-US" b="1" dirty="0" smtClean="0"/>
              <a:t> 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066801"/>
            <a:ext cx="8862646" cy="48561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 smtClean="0"/>
              <a:t>Kawasan</a:t>
            </a:r>
            <a:r>
              <a:rPr lang="en-US" sz="2400" dirty="0" smtClean="0"/>
              <a:t> </a:t>
            </a:r>
            <a:r>
              <a:rPr lang="en-US" sz="2400" dirty="0" err="1" smtClean="0"/>
              <a:t>sensitif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dilarang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oil spill dispersant:</a:t>
            </a:r>
            <a:endParaRPr lang="en-US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</a:t>
            </a:r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dirty="0" err="1" smtClean="0"/>
              <a:t>kawasan</a:t>
            </a:r>
            <a:r>
              <a:rPr lang="en-US" sz="2400" dirty="0" smtClean="0"/>
              <a:t> </a:t>
            </a:r>
            <a:r>
              <a:rPr lang="en-US" sz="2400" dirty="0" err="1" smtClean="0"/>
              <a:t>akuakultur</a:t>
            </a:r>
            <a:r>
              <a:rPr lang="en-US" sz="2400" dirty="0" smtClean="0"/>
              <a:t> </a:t>
            </a:r>
            <a:r>
              <a:rPr lang="en-US" sz="2400" dirty="0" err="1" smtClean="0"/>
              <a:t>marin</a:t>
            </a:r>
            <a:endParaRPr lang="en-US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ii. </a:t>
            </a:r>
            <a:r>
              <a:rPr lang="en-US" sz="2400" dirty="0" err="1" smtClean="0"/>
              <a:t>Persekitaran</a:t>
            </a:r>
            <a:r>
              <a:rPr lang="en-US" sz="2400" dirty="0" smtClean="0"/>
              <a:t> air </a:t>
            </a:r>
            <a:r>
              <a:rPr lang="en-US" sz="2400" dirty="0" err="1" smtClean="0"/>
              <a:t>tawar</a:t>
            </a:r>
            <a:r>
              <a:rPr lang="en-US" sz="2400" dirty="0" smtClean="0"/>
              <a:t> (</a:t>
            </a:r>
            <a:r>
              <a:rPr lang="en-US" sz="2400" dirty="0" err="1" smtClean="0"/>
              <a:t>sungai</a:t>
            </a:r>
            <a:r>
              <a:rPr lang="en-US" sz="2400" dirty="0" smtClean="0"/>
              <a:t>, </a:t>
            </a:r>
            <a:r>
              <a:rPr lang="en-US" sz="2400" dirty="0" err="1" smtClean="0"/>
              <a:t>tasik</a:t>
            </a:r>
            <a:r>
              <a:rPr lang="en-US" sz="2400" dirty="0" smtClean="0"/>
              <a:t>)</a:t>
            </a:r>
            <a:endParaRPr lang="en-US" sz="2400" dirty="0"/>
          </a:p>
          <a:p>
            <a:pPr marL="800100" indent="-8001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iii. </a:t>
            </a:r>
            <a:r>
              <a:rPr lang="en-US" sz="2400" dirty="0" err="1" smtClean="0"/>
              <a:t>Kawasan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diwartakan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Taman </a:t>
            </a:r>
            <a:r>
              <a:rPr lang="en-US" sz="2400" dirty="0" err="1" smtClean="0"/>
              <a:t>Laut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Rizab</a:t>
            </a:r>
            <a:r>
              <a:rPr lang="en-US" sz="2400" dirty="0" smtClean="0"/>
              <a:t> </a:t>
            </a:r>
            <a:r>
              <a:rPr lang="en-US" sz="2400" dirty="0" err="1" smtClean="0"/>
              <a:t>Laut</a:t>
            </a:r>
            <a:r>
              <a:rPr lang="en-US" sz="2400" dirty="0" smtClean="0"/>
              <a:t> di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Akta</a:t>
            </a:r>
            <a:r>
              <a:rPr lang="en-US" sz="2400" dirty="0" smtClean="0"/>
              <a:t> </a:t>
            </a:r>
            <a:r>
              <a:rPr lang="en-US" sz="2400" dirty="0" err="1" smtClean="0"/>
              <a:t>Perikanan</a:t>
            </a:r>
            <a:r>
              <a:rPr lang="en-US" sz="2400" dirty="0" smtClean="0"/>
              <a:t>, </a:t>
            </a:r>
            <a:r>
              <a:rPr lang="en-US" sz="2400" dirty="0"/>
              <a:t>1985</a:t>
            </a:r>
          </a:p>
          <a:p>
            <a:pPr marL="58737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iv. </a:t>
            </a:r>
            <a:r>
              <a:rPr lang="en-US" sz="2400" dirty="0" err="1" smtClean="0"/>
              <a:t>Kawasan</a:t>
            </a:r>
            <a:r>
              <a:rPr lang="en-US" sz="2400" dirty="0" smtClean="0"/>
              <a:t> </a:t>
            </a:r>
            <a:r>
              <a:rPr lang="en-US" sz="2400" dirty="0" err="1" smtClean="0"/>
              <a:t>sensitif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endParaRPr lang="en-US" sz="2400" dirty="0" smtClean="0"/>
          </a:p>
          <a:p>
            <a:pPr marL="800100" indent="8572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err="1" smtClean="0"/>
              <a:t>Rancangan</a:t>
            </a:r>
            <a:r>
              <a:rPr lang="en-US" sz="2400" dirty="0" smtClean="0"/>
              <a:t> </a:t>
            </a:r>
            <a:r>
              <a:rPr lang="en-US" sz="2400" dirty="0" err="1" smtClean="0"/>
              <a:t>Fizikal</a:t>
            </a:r>
            <a:r>
              <a:rPr lang="en-US" sz="2400" dirty="0" smtClean="0"/>
              <a:t> Negara di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Akta</a:t>
            </a:r>
            <a:r>
              <a:rPr lang="en-US" sz="2400" dirty="0" smtClean="0"/>
              <a:t> </a:t>
            </a:r>
            <a:r>
              <a:rPr lang="en-US" sz="2400" dirty="0" err="1" smtClean="0"/>
              <a:t>Perancangan</a:t>
            </a:r>
            <a:r>
              <a:rPr lang="en-US" sz="2400" dirty="0" smtClean="0"/>
              <a:t> Bandar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Desa</a:t>
            </a:r>
            <a:r>
              <a:rPr lang="en-US" sz="2400" dirty="0" smtClean="0"/>
              <a:t> 1976</a:t>
            </a:r>
          </a:p>
          <a:p>
            <a:pPr marL="800100" indent="8572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/>
              <a:t>Sabah </a:t>
            </a:r>
            <a:r>
              <a:rPr lang="en-US" sz="2400" i="1" dirty="0"/>
              <a:t>Parks Enactment 1984 </a:t>
            </a:r>
            <a:r>
              <a:rPr lang="en-US" sz="2400" dirty="0"/>
              <a:t>and </a:t>
            </a:r>
            <a:r>
              <a:rPr lang="en-US" sz="2400" i="1" dirty="0"/>
              <a:t>Sabah </a:t>
            </a:r>
            <a:r>
              <a:rPr lang="en-US" sz="2400" i="1" dirty="0" smtClean="0"/>
              <a:t>Wildlife Conservation </a:t>
            </a:r>
            <a:r>
              <a:rPr lang="en-US" sz="2400" i="1" dirty="0"/>
              <a:t>Enactment </a:t>
            </a:r>
            <a:r>
              <a:rPr lang="en-US" sz="2400" i="1" dirty="0" smtClean="0"/>
              <a:t>1997</a:t>
            </a:r>
          </a:p>
          <a:p>
            <a:pPr marL="800100" indent="8572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i="1" dirty="0" smtClean="0"/>
              <a:t>Sarawak </a:t>
            </a:r>
            <a:r>
              <a:rPr lang="en-US" sz="2400" i="1" dirty="0"/>
              <a:t>national Parks and Nature Reserves Ordinance  1998</a:t>
            </a:r>
          </a:p>
          <a:p>
            <a:pPr marL="566737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v. </a:t>
            </a:r>
            <a:r>
              <a:rPr lang="en-US" sz="2400" dirty="0" err="1" smtClean="0"/>
              <a:t>kawasan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digariskan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Environmental Sensitive Index (ESI) </a:t>
            </a:r>
            <a:r>
              <a:rPr lang="en-US" sz="2400" dirty="0" err="1" smtClean="0"/>
              <a:t>diterbitkan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PETRONAS</a:t>
            </a:r>
            <a:r>
              <a:rPr lang="en-US" sz="2400" dirty="0"/>
              <a:t>.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</TotalTime>
  <Words>404</Words>
  <Application>Microsoft Office PowerPoint</Application>
  <PresentationFormat>On-screen Show (4:3)</PresentationFormat>
  <Paragraphs>118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    Garis Panduan Penggunaan Oil Spill Dispersant di Malaysia  19 Mac 2018 </vt:lpstr>
      <vt:lpstr>OUTLINE </vt:lpstr>
      <vt:lpstr>SKOP</vt:lpstr>
      <vt:lpstr>PENGENALAN</vt:lpstr>
      <vt:lpstr>PENGENALAN</vt:lpstr>
      <vt:lpstr>PENGENALAN</vt:lpstr>
      <vt:lpstr>PENGGUNAAN OIL SPILL DISPERSANT</vt:lpstr>
      <vt:lpstr>PENGGUNAAN OIL SPILL DISPERSANT</vt:lpstr>
      <vt:lpstr>Polisi Penggunaan </vt:lpstr>
      <vt:lpstr>KEBENARAN PENGGUNAAN </vt:lpstr>
      <vt:lpstr>  PEMANTAUAN KEBERKESANAN OIL SPILL DISPERSANT  </vt:lpstr>
      <vt:lpstr>PELUPUSAN</vt:lpstr>
      <vt:lpstr> PROSEDUR KELULUSAN PRODUK OIL SPILL DISPERSANT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Noorazamimah Aiza Azman</dc:creator>
  <cp:lastModifiedBy>JAS</cp:lastModifiedBy>
  <cp:revision>110</cp:revision>
  <cp:lastPrinted>2017-11-03T09:05:33Z</cp:lastPrinted>
  <dcterms:created xsi:type="dcterms:W3CDTF">2016-11-29T06:47:34Z</dcterms:created>
  <dcterms:modified xsi:type="dcterms:W3CDTF">2018-03-19T01:49:06Z</dcterms:modified>
</cp:coreProperties>
</file>