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4" r:id="rId3"/>
    <p:sldMasterId id="2147483668" r:id="rId4"/>
    <p:sldMasterId id="2147483670" r:id="rId5"/>
    <p:sldMasterId id="2147483684" r:id="rId6"/>
    <p:sldMasterId id="2147483686" r:id="rId7"/>
    <p:sldMasterId id="2147483692" r:id="rId8"/>
  </p:sldMasterIdLst>
  <p:notesMasterIdLst>
    <p:notesMasterId r:id="rId43"/>
  </p:notesMasterIdLst>
  <p:sldIdLst>
    <p:sldId id="258" r:id="rId9"/>
    <p:sldId id="261" r:id="rId10"/>
    <p:sldId id="283" r:id="rId11"/>
    <p:sldId id="268" r:id="rId12"/>
    <p:sldId id="269" r:id="rId13"/>
    <p:sldId id="260" r:id="rId14"/>
    <p:sldId id="284" r:id="rId15"/>
    <p:sldId id="285" r:id="rId16"/>
    <p:sldId id="286" r:id="rId17"/>
    <p:sldId id="287" r:id="rId18"/>
    <p:sldId id="272" r:id="rId19"/>
    <p:sldId id="309" r:id="rId20"/>
    <p:sldId id="290" r:id="rId21"/>
    <p:sldId id="298" r:id="rId22"/>
    <p:sldId id="299" r:id="rId23"/>
    <p:sldId id="291" r:id="rId24"/>
    <p:sldId id="300" r:id="rId25"/>
    <p:sldId id="292" r:id="rId26"/>
    <p:sldId id="310" r:id="rId27"/>
    <p:sldId id="312" r:id="rId28"/>
    <p:sldId id="293" r:id="rId29"/>
    <p:sldId id="297" r:id="rId30"/>
    <p:sldId id="296" r:id="rId31"/>
    <p:sldId id="295" r:id="rId32"/>
    <p:sldId id="311" r:id="rId33"/>
    <p:sldId id="294" r:id="rId34"/>
    <p:sldId id="304" r:id="rId35"/>
    <p:sldId id="305" r:id="rId36"/>
    <p:sldId id="301" r:id="rId37"/>
    <p:sldId id="307" r:id="rId38"/>
    <p:sldId id="302" r:id="rId39"/>
    <p:sldId id="306" r:id="rId40"/>
    <p:sldId id="303" r:id="rId41"/>
    <p:sldId id="30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4109" autoAdjust="0"/>
  </p:normalViewPr>
  <p:slideViewPr>
    <p:cSldViewPr showGuides="1">
      <p:cViewPr>
        <p:scale>
          <a:sx n="40" d="100"/>
          <a:sy n="40" d="100"/>
        </p:scale>
        <p:origin x="-1445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PENGENALAN KEPADA PENCEMARAN MARIN</a:t>
          </a: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  <dgm:t>
        <a:bodyPr/>
        <a:lstStyle/>
        <a:p>
          <a:endParaRPr lang="en-MY"/>
        </a:p>
      </dgm:t>
    </dgm:pt>
    <dgm:pt modelId="{35894D2A-7448-4EEF-BE7A-AFECDF46E879}" type="pres">
      <dgm:prSet presAssocID="{C52840DF-8D5B-484D-896D-B93D29C06196}" presName="tile1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152002" custScaleY="10666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24474-2C96-4D25-88C8-BD31885EBED6}" type="presOf" srcId="{9126C300-2B5A-407A-B099-D883DF548D1F}" destId="{A4D9E059-1CF5-46B4-9BDC-6A89B9F2C818}" srcOrd="0" destOrd="0" presId="urn:microsoft.com/office/officeart/2005/8/layout/matrix1"/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4EC6E20E-C4E2-4E2A-8A81-18E6408E3F57}" type="presOf" srcId="{C52840DF-8D5B-484D-896D-B93D29C06196}" destId="{6FB2D1F5-71BE-46C2-9752-FC4362EB43A7}" srcOrd="0" destOrd="0" presId="urn:microsoft.com/office/officeart/2005/8/layout/matrix1"/>
    <dgm:cxn modelId="{01DA2A98-AC89-4471-869C-6446086DEA4B}" type="presParOf" srcId="{6FB2D1F5-71BE-46C2-9752-FC4362EB43A7}" destId="{F81EAEEC-E405-46FA-81D1-576EE0EA1C35}" srcOrd="0" destOrd="0" presId="urn:microsoft.com/office/officeart/2005/8/layout/matrix1"/>
    <dgm:cxn modelId="{C0EEE806-2A1B-443B-A4ED-B9E1C593A4EC}" type="presParOf" srcId="{F81EAEEC-E405-46FA-81D1-576EE0EA1C35}" destId="{35894D2A-7448-4EEF-BE7A-AFECDF46E879}" srcOrd="0" destOrd="0" presId="urn:microsoft.com/office/officeart/2005/8/layout/matrix1"/>
    <dgm:cxn modelId="{556339BA-4431-43B0-AAA0-0FDB7BF7BD17}" type="presParOf" srcId="{F81EAEEC-E405-46FA-81D1-576EE0EA1C35}" destId="{7D6BE7A4-F4F8-41A6-B378-82CB3DEF028B}" srcOrd="1" destOrd="0" presId="urn:microsoft.com/office/officeart/2005/8/layout/matrix1"/>
    <dgm:cxn modelId="{28A8DDEB-C647-488E-A985-85191C701DFC}" type="presParOf" srcId="{F81EAEEC-E405-46FA-81D1-576EE0EA1C35}" destId="{261419D1-020B-4657-BF78-9F0E18F7ED53}" srcOrd="2" destOrd="0" presId="urn:microsoft.com/office/officeart/2005/8/layout/matrix1"/>
    <dgm:cxn modelId="{DB38D615-B0CE-43B1-8777-3A59C2856ECE}" type="presParOf" srcId="{F81EAEEC-E405-46FA-81D1-576EE0EA1C35}" destId="{6AE1032C-5A52-45A7-B42C-E3AD4E29B0D4}" srcOrd="3" destOrd="0" presId="urn:microsoft.com/office/officeart/2005/8/layout/matrix1"/>
    <dgm:cxn modelId="{A0E5F93E-8775-412A-BD60-25136077923F}" type="presParOf" srcId="{F81EAEEC-E405-46FA-81D1-576EE0EA1C35}" destId="{94D001CF-E85D-43CF-A52B-834DD35C680F}" srcOrd="4" destOrd="0" presId="urn:microsoft.com/office/officeart/2005/8/layout/matrix1"/>
    <dgm:cxn modelId="{C6C2F418-B426-4C58-9C6C-4D0244125586}" type="presParOf" srcId="{F81EAEEC-E405-46FA-81D1-576EE0EA1C35}" destId="{7BA5ED7B-4C9D-4749-976E-6907BA0B55EF}" srcOrd="5" destOrd="0" presId="urn:microsoft.com/office/officeart/2005/8/layout/matrix1"/>
    <dgm:cxn modelId="{2CAE7C44-2E5F-4AF8-823C-862306BC4325}" type="presParOf" srcId="{F81EAEEC-E405-46FA-81D1-576EE0EA1C35}" destId="{0CD42C0B-1FA3-425E-90C8-A1C3A2B21B06}" srcOrd="6" destOrd="0" presId="urn:microsoft.com/office/officeart/2005/8/layout/matrix1"/>
    <dgm:cxn modelId="{896A6105-D48C-4A4D-B2FB-B081AADCA79E}" type="presParOf" srcId="{F81EAEEC-E405-46FA-81D1-576EE0EA1C35}" destId="{5408CB34-D5AA-41FA-B3B2-04CFE8A47361}" srcOrd="7" destOrd="0" presId="urn:microsoft.com/office/officeart/2005/8/layout/matrix1"/>
    <dgm:cxn modelId="{F4B2C7C9-6179-4111-A9E3-0BA673E67477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A3FB5-EC2E-4983-8D64-5D4723B0D339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0B83C5-FB89-4DEC-9039-9960545FAAFC}">
      <dgm:prSet phldrT="[Text]" custT="1"/>
      <dgm:spPr/>
      <dgm:t>
        <a:bodyPr lIns="0" tIns="548640" rIns="0" bIns="0" anchor="b" anchorCtr="0"/>
        <a:lstStyle/>
        <a:p>
          <a:r>
            <a:rPr lang="en-US" sz="2800" dirty="0" smtClean="0">
              <a:latin typeface="Franklin Gothic Medium Cond" pitchFamily="34" charset="0"/>
            </a:rPr>
            <a:t>1</a:t>
          </a:r>
          <a:endParaRPr lang="en-US" sz="2800" dirty="0">
            <a:latin typeface="Franklin Gothic Medium Cond" pitchFamily="34" charset="0"/>
          </a:endParaRPr>
        </a:p>
      </dgm:t>
    </dgm:pt>
    <dgm:pt modelId="{B58D2977-61F0-4289-9161-9B0B2599E20F}" type="parTrans" cxnId="{138FA0F0-3A8A-489D-8888-3468BC9B23C0}">
      <dgm:prSet/>
      <dgm:spPr/>
      <dgm:t>
        <a:bodyPr/>
        <a:lstStyle/>
        <a:p>
          <a:endParaRPr lang="en-US"/>
        </a:p>
      </dgm:t>
    </dgm:pt>
    <dgm:pt modelId="{0481E9B4-5897-4277-A3CD-9E8AC8BA9C21}" type="sibTrans" cxnId="{138FA0F0-3A8A-489D-8888-3468BC9B23C0}">
      <dgm:prSet/>
      <dgm:spPr/>
      <dgm:t>
        <a:bodyPr/>
        <a:lstStyle/>
        <a:p>
          <a:endParaRPr lang="en-US"/>
        </a:p>
      </dgm:t>
    </dgm:pt>
    <dgm:pt modelId="{C7AEF8A6-7FC5-4512-8214-026FBFB2096C}">
      <dgm:prSet phldrT="[Text]" custT="1"/>
      <dgm:spPr/>
      <dgm:t>
        <a:bodyPr/>
        <a:lstStyle/>
        <a:p>
          <a:r>
            <a:rPr lang="en-US" sz="2100" smtClean="0">
              <a:latin typeface="Franklin Gothic Book" pitchFamily="34" charset="0"/>
            </a:rPr>
            <a:t>Pencemaran Marin</a:t>
          </a:r>
          <a:endParaRPr lang="en-US" sz="2100" dirty="0">
            <a:latin typeface="Franklin Gothic Book" pitchFamily="34" charset="0"/>
          </a:endParaRPr>
        </a:p>
      </dgm:t>
    </dgm:pt>
    <dgm:pt modelId="{35C80211-5C7B-4081-9B36-C805ED697AF2}" type="parTrans" cxnId="{A592710F-4E29-4D69-93A8-BEF7B5AD3521}">
      <dgm:prSet/>
      <dgm:spPr/>
      <dgm:t>
        <a:bodyPr/>
        <a:lstStyle/>
        <a:p>
          <a:endParaRPr lang="en-US"/>
        </a:p>
      </dgm:t>
    </dgm:pt>
    <dgm:pt modelId="{CF221CC4-5429-4D72-A579-08BD6747E6FA}" type="sibTrans" cxnId="{A592710F-4E29-4D69-93A8-BEF7B5AD3521}">
      <dgm:prSet/>
      <dgm:spPr/>
      <dgm:t>
        <a:bodyPr/>
        <a:lstStyle/>
        <a:p>
          <a:endParaRPr lang="en-US"/>
        </a:p>
      </dgm:t>
    </dgm:pt>
    <dgm:pt modelId="{A9218C68-2F7B-4994-92DA-0304A9956852}">
      <dgm:prSet phldrT="[Text]" custT="1"/>
      <dgm:spPr/>
      <dgm:t>
        <a:bodyPr lIns="0" tIns="548640" rIns="0" bIns="0" anchor="b" anchorCtr="0"/>
        <a:lstStyle/>
        <a:p>
          <a:r>
            <a:rPr lang="en-US" sz="2800" dirty="0" smtClean="0">
              <a:latin typeface="Franklin Gothic Medium Cond" pitchFamily="34" charset="0"/>
            </a:rPr>
            <a:t>2</a:t>
          </a:r>
          <a:endParaRPr lang="en-US" sz="2800" dirty="0">
            <a:latin typeface="Franklin Gothic Medium Cond" pitchFamily="34" charset="0"/>
          </a:endParaRPr>
        </a:p>
      </dgm:t>
    </dgm:pt>
    <dgm:pt modelId="{834AB8F0-4A9A-4DB6-9A4D-69A35E4E9247}" type="parTrans" cxnId="{1AF362C0-86BD-4AAC-9AF9-B398702EE003}">
      <dgm:prSet/>
      <dgm:spPr/>
      <dgm:t>
        <a:bodyPr/>
        <a:lstStyle/>
        <a:p>
          <a:endParaRPr lang="en-US"/>
        </a:p>
      </dgm:t>
    </dgm:pt>
    <dgm:pt modelId="{F23F837F-FD21-4B4E-A5F8-3AD2C99B7E67}" type="sibTrans" cxnId="{1AF362C0-86BD-4AAC-9AF9-B398702EE003}">
      <dgm:prSet/>
      <dgm:spPr/>
      <dgm:t>
        <a:bodyPr/>
        <a:lstStyle/>
        <a:p>
          <a:endParaRPr lang="en-US"/>
        </a:p>
      </dgm:t>
    </dgm:pt>
    <dgm:pt modelId="{3DE8CA39-333E-4904-8E28-A954B17A6F6B}">
      <dgm:prSet phldrT="[Text]" custT="1"/>
      <dgm:spPr/>
      <dgm:t>
        <a:bodyPr/>
        <a:lstStyle/>
        <a:p>
          <a:r>
            <a:rPr lang="en-US" sz="2100" dirty="0" err="1" smtClean="0">
              <a:latin typeface="Franklin Gothic Book" pitchFamily="34" charset="0"/>
            </a:rPr>
            <a:t>Kajian</a:t>
          </a:r>
          <a:r>
            <a:rPr lang="en-US" sz="2100" dirty="0" smtClean="0">
              <a:latin typeface="Franklin Gothic Book" pitchFamily="34" charset="0"/>
            </a:rPr>
            <a:t> </a:t>
          </a:r>
          <a:r>
            <a:rPr lang="en-US" sz="2100" dirty="0" err="1" smtClean="0">
              <a:latin typeface="Franklin Gothic Book" pitchFamily="34" charset="0"/>
            </a:rPr>
            <a:t>Kes</a:t>
          </a:r>
          <a:r>
            <a:rPr lang="en-US" sz="2100" dirty="0" smtClean="0">
              <a:latin typeface="Franklin Gothic Book" pitchFamily="34" charset="0"/>
            </a:rPr>
            <a:t> – </a:t>
          </a:r>
          <a:r>
            <a:rPr lang="en-US" sz="2100" dirty="0" err="1" smtClean="0">
              <a:latin typeface="Franklin Gothic Book" pitchFamily="34" charset="0"/>
            </a:rPr>
            <a:t>Minamata</a:t>
          </a:r>
          <a:endParaRPr lang="en-US" sz="2100" dirty="0">
            <a:latin typeface="Franklin Gothic Book" pitchFamily="34" charset="0"/>
          </a:endParaRPr>
        </a:p>
      </dgm:t>
    </dgm:pt>
    <dgm:pt modelId="{38578C08-C05C-49F1-AE10-943C27F77570}" type="parTrans" cxnId="{C8FFD080-7186-4168-BCEE-F9CDA4818DF8}">
      <dgm:prSet/>
      <dgm:spPr/>
      <dgm:t>
        <a:bodyPr/>
        <a:lstStyle/>
        <a:p>
          <a:endParaRPr lang="en-US"/>
        </a:p>
      </dgm:t>
    </dgm:pt>
    <dgm:pt modelId="{102DA166-0408-435C-A1D0-3FF03B3446B8}" type="sibTrans" cxnId="{C8FFD080-7186-4168-BCEE-F9CDA4818DF8}">
      <dgm:prSet/>
      <dgm:spPr/>
      <dgm:t>
        <a:bodyPr/>
        <a:lstStyle/>
        <a:p>
          <a:endParaRPr lang="en-US"/>
        </a:p>
      </dgm:t>
    </dgm:pt>
    <dgm:pt modelId="{0E8D7766-A7C2-4B6D-B261-E66309F92C15}">
      <dgm:prSet phldrT="[Text]" custT="1"/>
      <dgm:spPr/>
      <dgm:t>
        <a:bodyPr lIns="0" tIns="548640" rIns="0" bIns="0" anchor="b" anchorCtr="0"/>
        <a:lstStyle/>
        <a:p>
          <a:r>
            <a:rPr lang="en-US" sz="2800" dirty="0" smtClean="0">
              <a:latin typeface="Franklin Gothic Medium Cond" pitchFamily="34" charset="0"/>
            </a:rPr>
            <a:t>3</a:t>
          </a:r>
          <a:endParaRPr lang="en-US" sz="2800" dirty="0">
            <a:latin typeface="Franklin Gothic Medium Cond" pitchFamily="34" charset="0"/>
          </a:endParaRPr>
        </a:p>
      </dgm:t>
    </dgm:pt>
    <dgm:pt modelId="{78B99D9E-1A0A-4505-A65C-DE12A163E06B}" type="parTrans" cxnId="{3AE64DEB-9B84-4914-93F7-A0BB85E908E9}">
      <dgm:prSet/>
      <dgm:spPr/>
      <dgm:t>
        <a:bodyPr/>
        <a:lstStyle/>
        <a:p>
          <a:endParaRPr lang="en-US"/>
        </a:p>
      </dgm:t>
    </dgm:pt>
    <dgm:pt modelId="{B86DBCFF-14DA-45C9-A879-B6305D7AF8F7}" type="sibTrans" cxnId="{3AE64DEB-9B84-4914-93F7-A0BB85E908E9}">
      <dgm:prSet/>
      <dgm:spPr/>
      <dgm:t>
        <a:bodyPr/>
        <a:lstStyle/>
        <a:p>
          <a:endParaRPr lang="en-US"/>
        </a:p>
      </dgm:t>
    </dgm:pt>
    <dgm:pt modelId="{0C991EA5-D1FC-49A2-8FA4-5DDEC9ABE42B}">
      <dgm:prSet phldrT="[Text]" custT="1"/>
      <dgm:spPr/>
      <dgm:t>
        <a:bodyPr/>
        <a:lstStyle/>
        <a:p>
          <a:r>
            <a:rPr lang="en-US" sz="2100" dirty="0" err="1" smtClean="0">
              <a:latin typeface="Franklin Gothic Book" pitchFamily="34" charset="0"/>
            </a:rPr>
            <a:t>Kajian</a:t>
          </a:r>
          <a:r>
            <a:rPr lang="en-US" sz="2100" dirty="0" smtClean="0">
              <a:latin typeface="Franklin Gothic Book" pitchFamily="34" charset="0"/>
            </a:rPr>
            <a:t> </a:t>
          </a:r>
          <a:r>
            <a:rPr lang="en-US" sz="2100" dirty="0" err="1" smtClean="0">
              <a:latin typeface="Franklin Gothic Book" pitchFamily="34" charset="0"/>
            </a:rPr>
            <a:t>Kes</a:t>
          </a:r>
          <a:r>
            <a:rPr lang="en-US" sz="2100" dirty="0" smtClean="0">
              <a:latin typeface="Franklin Gothic Book" pitchFamily="34" charset="0"/>
            </a:rPr>
            <a:t> – </a:t>
          </a:r>
          <a:r>
            <a:rPr lang="en-US" sz="2100" dirty="0" err="1" smtClean="0">
              <a:latin typeface="Franklin Gothic Book" pitchFamily="34" charset="0"/>
            </a:rPr>
            <a:t>Tumpahan</a:t>
          </a:r>
          <a:r>
            <a:rPr lang="en-US" sz="2100" dirty="0" smtClean="0">
              <a:latin typeface="Franklin Gothic Book" pitchFamily="34" charset="0"/>
            </a:rPr>
            <a:t> </a:t>
          </a:r>
          <a:r>
            <a:rPr lang="en-US" sz="2100" dirty="0" err="1" smtClean="0">
              <a:latin typeface="Franklin Gothic Book" pitchFamily="34" charset="0"/>
            </a:rPr>
            <a:t>Minyak</a:t>
          </a:r>
          <a:r>
            <a:rPr lang="en-US" sz="2100" dirty="0" smtClean="0">
              <a:latin typeface="Franklin Gothic Book" pitchFamily="34" charset="0"/>
            </a:rPr>
            <a:t> BP   </a:t>
          </a:r>
          <a:endParaRPr lang="en-US" sz="2100" dirty="0">
            <a:latin typeface="Franklin Gothic Book" pitchFamily="34" charset="0"/>
          </a:endParaRPr>
        </a:p>
      </dgm:t>
    </dgm:pt>
    <dgm:pt modelId="{08D6330A-A696-4E28-8C96-F259A953EA45}" type="parTrans" cxnId="{50850331-AC2F-47DB-8BA8-35C9C2F8D0BC}">
      <dgm:prSet/>
      <dgm:spPr/>
      <dgm:t>
        <a:bodyPr/>
        <a:lstStyle/>
        <a:p>
          <a:endParaRPr lang="en-US"/>
        </a:p>
      </dgm:t>
    </dgm:pt>
    <dgm:pt modelId="{CAAAA1E3-4D19-4EF1-8B47-52348541F1FE}" type="sibTrans" cxnId="{50850331-AC2F-47DB-8BA8-35C9C2F8D0BC}">
      <dgm:prSet/>
      <dgm:spPr/>
      <dgm:t>
        <a:bodyPr/>
        <a:lstStyle/>
        <a:p>
          <a:endParaRPr lang="en-US"/>
        </a:p>
      </dgm:t>
    </dgm:pt>
    <dgm:pt modelId="{8BC5B113-A5FA-4C53-89D3-FD6D495EDF97}">
      <dgm:prSet phldrT="[Text]" custT="1"/>
      <dgm:spPr/>
      <dgm:t>
        <a:bodyPr lIns="0" tIns="548640" rIns="0" bIns="0" anchor="b" anchorCtr="0"/>
        <a:lstStyle/>
        <a:p>
          <a:r>
            <a:rPr lang="en-US" sz="2800" dirty="0" smtClean="0">
              <a:latin typeface="Franklin Gothic Medium Cond" pitchFamily="34" charset="0"/>
            </a:rPr>
            <a:t>4</a:t>
          </a:r>
          <a:endParaRPr lang="en-US" sz="2800" dirty="0">
            <a:latin typeface="Franklin Gothic Medium Cond" pitchFamily="34" charset="0"/>
          </a:endParaRPr>
        </a:p>
      </dgm:t>
    </dgm:pt>
    <dgm:pt modelId="{B48A5EEB-5E07-4BE0-8F6B-CB82495F971F}" type="sibTrans" cxnId="{ADFF4E7B-256E-4A2C-9D59-A1AA5E5DD543}">
      <dgm:prSet/>
      <dgm:spPr/>
      <dgm:t>
        <a:bodyPr/>
        <a:lstStyle/>
        <a:p>
          <a:endParaRPr lang="en-US"/>
        </a:p>
      </dgm:t>
    </dgm:pt>
    <dgm:pt modelId="{185C4401-63EE-4E93-8C00-3F3B50F3998F}" type="parTrans" cxnId="{ADFF4E7B-256E-4A2C-9D59-A1AA5E5DD543}">
      <dgm:prSet/>
      <dgm:spPr/>
      <dgm:t>
        <a:bodyPr/>
        <a:lstStyle/>
        <a:p>
          <a:endParaRPr lang="en-US"/>
        </a:p>
      </dgm:t>
    </dgm:pt>
    <dgm:pt modelId="{8194BC40-AF45-4E52-9F96-65ABCF96DF0C}">
      <dgm:prSet phldrT="[Text]" custT="1"/>
      <dgm:spPr/>
      <dgm:t>
        <a:bodyPr/>
        <a:lstStyle/>
        <a:p>
          <a:r>
            <a:rPr lang="en-US" sz="2100" dirty="0" err="1" smtClean="0">
              <a:latin typeface="Franklin Gothic Book" pitchFamily="34" charset="0"/>
            </a:rPr>
            <a:t>Kajian</a:t>
          </a:r>
          <a:r>
            <a:rPr lang="en-US" sz="2100" dirty="0" smtClean="0">
              <a:latin typeface="Franklin Gothic Book" pitchFamily="34" charset="0"/>
            </a:rPr>
            <a:t> </a:t>
          </a:r>
          <a:r>
            <a:rPr lang="en-US" sz="2100" dirty="0" err="1" smtClean="0">
              <a:latin typeface="Franklin Gothic Book" pitchFamily="34" charset="0"/>
            </a:rPr>
            <a:t>Kes</a:t>
          </a:r>
          <a:r>
            <a:rPr lang="en-US" sz="2100" dirty="0" smtClean="0">
              <a:latin typeface="Franklin Gothic Book" pitchFamily="34" charset="0"/>
            </a:rPr>
            <a:t> -  Amoco Cadiz</a:t>
          </a:r>
          <a:endParaRPr lang="en-US" sz="2100" dirty="0">
            <a:latin typeface="Franklin Gothic Book" pitchFamily="34" charset="0"/>
          </a:endParaRPr>
        </a:p>
      </dgm:t>
    </dgm:pt>
    <dgm:pt modelId="{C4440606-2731-47D7-A483-47C3760D0A9F}" type="sibTrans" cxnId="{16A5F238-D9B3-471C-8C56-13C203FD49DD}">
      <dgm:prSet/>
      <dgm:spPr/>
      <dgm:t>
        <a:bodyPr/>
        <a:lstStyle/>
        <a:p>
          <a:endParaRPr lang="en-US"/>
        </a:p>
      </dgm:t>
    </dgm:pt>
    <dgm:pt modelId="{2767DFEE-F471-4340-8B6E-F9213DB86CB7}" type="parTrans" cxnId="{16A5F238-D9B3-471C-8C56-13C203FD49DD}">
      <dgm:prSet/>
      <dgm:spPr/>
      <dgm:t>
        <a:bodyPr/>
        <a:lstStyle/>
        <a:p>
          <a:endParaRPr lang="en-US"/>
        </a:p>
      </dgm:t>
    </dgm:pt>
    <dgm:pt modelId="{598FB426-DECE-4E65-A5CB-DD09B81946E0}">
      <dgm:prSet phldrT="[Text]" custT="1"/>
      <dgm:spPr/>
      <dgm:t>
        <a:bodyPr/>
        <a:lstStyle/>
        <a:p>
          <a:r>
            <a:rPr lang="en-US" sz="2100" dirty="0" err="1" smtClean="0">
              <a:latin typeface="Franklin Gothic Book" pitchFamily="34" charset="0"/>
            </a:rPr>
            <a:t>Definasi</a:t>
          </a:r>
          <a:r>
            <a:rPr lang="en-US" sz="2100" dirty="0" smtClean="0">
              <a:latin typeface="Franklin Gothic Book" pitchFamily="34" charset="0"/>
            </a:rPr>
            <a:t>		</a:t>
          </a:r>
          <a:r>
            <a:rPr lang="en-US" sz="2100" dirty="0" smtClean="0">
              <a:latin typeface="Franklin Gothic Book" pitchFamily="34" charset="0"/>
              <a:sym typeface="Symbol"/>
            </a:rPr>
            <a:t>    </a:t>
          </a:r>
          <a:r>
            <a:rPr lang="en-US" sz="2100" dirty="0" err="1" smtClean="0">
              <a:latin typeface="Franklin Gothic Book" pitchFamily="34" charset="0"/>
            </a:rPr>
            <a:t>Punca</a:t>
          </a:r>
          <a:endParaRPr lang="en-US" sz="2100" dirty="0">
            <a:latin typeface="Franklin Gothic Book" pitchFamily="34" charset="0"/>
          </a:endParaRPr>
        </a:p>
      </dgm:t>
    </dgm:pt>
    <dgm:pt modelId="{75C2A877-07C2-401B-8EA8-F5A62ACEEE65}" type="parTrans" cxnId="{B7DE652E-DAD6-4054-8FB1-5755F056D6BE}">
      <dgm:prSet/>
      <dgm:spPr/>
      <dgm:t>
        <a:bodyPr/>
        <a:lstStyle/>
        <a:p>
          <a:endParaRPr lang="en-MY"/>
        </a:p>
      </dgm:t>
    </dgm:pt>
    <dgm:pt modelId="{D55836F6-1D69-4A4F-882B-E281AE26B917}" type="sibTrans" cxnId="{B7DE652E-DAD6-4054-8FB1-5755F056D6BE}">
      <dgm:prSet/>
      <dgm:spPr/>
      <dgm:t>
        <a:bodyPr/>
        <a:lstStyle/>
        <a:p>
          <a:endParaRPr lang="en-MY"/>
        </a:p>
      </dgm:t>
    </dgm:pt>
    <dgm:pt modelId="{D6A8B20E-71AB-486E-9E66-98B70D08D5F2}">
      <dgm:prSet phldrT="[Text]" custT="1"/>
      <dgm:spPr/>
      <dgm:t>
        <a:bodyPr/>
        <a:lstStyle/>
        <a:p>
          <a:r>
            <a:rPr lang="en-US" sz="2100" dirty="0" err="1" smtClean="0">
              <a:latin typeface="Franklin Gothic Book" pitchFamily="34" charset="0"/>
            </a:rPr>
            <a:t>Jenis</a:t>
          </a:r>
          <a:r>
            <a:rPr lang="en-US" sz="2100" dirty="0" smtClean="0">
              <a:latin typeface="Franklin Gothic Book" pitchFamily="34" charset="0"/>
            </a:rPr>
            <a:t>		</a:t>
          </a:r>
          <a:r>
            <a:rPr lang="en-US" sz="2100" dirty="0" smtClean="0">
              <a:latin typeface="Franklin Gothic Book" pitchFamily="34" charset="0"/>
              <a:sym typeface="Symbol"/>
            </a:rPr>
            <a:t>    </a:t>
          </a:r>
          <a:r>
            <a:rPr lang="en-US" sz="2100" dirty="0" err="1" smtClean="0">
              <a:latin typeface="Franklin Gothic Book" pitchFamily="34" charset="0"/>
              <a:sym typeface="Symbol"/>
            </a:rPr>
            <a:t>Impak</a:t>
          </a:r>
          <a:endParaRPr lang="en-US" sz="2100" dirty="0">
            <a:latin typeface="Franklin Gothic Book" pitchFamily="34" charset="0"/>
          </a:endParaRPr>
        </a:p>
      </dgm:t>
    </dgm:pt>
    <dgm:pt modelId="{5604183B-CC5C-481D-AD10-A4DEBDD7221B}" type="parTrans" cxnId="{6771B3F3-C5C4-4B55-B831-EFCE38F9100F}">
      <dgm:prSet/>
      <dgm:spPr/>
      <dgm:t>
        <a:bodyPr/>
        <a:lstStyle/>
        <a:p>
          <a:endParaRPr lang="en-MY"/>
        </a:p>
      </dgm:t>
    </dgm:pt>
    <dgm:pt modelId="{4C0CCBC0-F810-4563-81C5-F6631519C5C6}" type="sibTrans" cxnId="{6771B3F3-C5C4-4B55-B831-EFCE38F9100F}">
      <dgm:prSet/>
      <dgm:spPr/>
      <dgm:t>
        <a:bodyPr/>
        <a:lstStyle/>
        <a:p>
          <a:endParaRPr lang="en-MY"/>
        </a:p>
      </dgm:t>
    </dgm:pt>
    <dgm:pt modelId="{6008C808-7E0D-4A1F-A2C4-0DC113F5539E}" type="pres">
      <dgm:prSet presAssocID="{35CA3FB5-EC2E-4983-8D64-5D4723B0D3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3F94E9-4A56-4501-9FCD-B723E34F41BD}" type="pres">
      <dgm:prSet presAssocID="{AB0B83C5-FB89-4DEC-9039-9960545FAAFC}" presName="composite" presStyleCnt="0"/>
      <dgm:spPr/>
      <dgm:t>
        <a:bodyPr/>
        <a:lstStyle/>
        <a:p>
          <a:endParaRPr lang="en-MY"/>
        </a:p>
      </dgm:t>
    </dgm:pt>
    <dgm:pt modelId="{62DFEF69-5570-4AAE-80E7-FD7F21FDEBD4}" type="pres">
      <dgm:prSet presAssocID="{AB0B83C5-FB89-4DEC-9039-9960545FAAF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E39BD-DB5B-4377-B255-ABBFE5B487B8}" type="pres">
      <dgm:prSet presAssocID="{AB0B83C5-FB89-4DEC-9039-9960545FAAFC}" presName="descendantText" presStyleLbl="alignAcc1" presStyleIdx="0" presStyleCnt="4" custLinFactNeighborX="482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C1A79-E801-48B2-8792-56699C16751A}" type="pres">
      <dgm:prSet presAssocID="{0481E9B4-5897-4277-A3CD-9E8AC8BA9C21}" presName="sp" presStyleCnt="0"/>
      <dgm:spPr/>
      <dgm:t>
        <a:bodyPr/>
        <a:lstStyle/>
        <a:p>
          <a:endParaRPr lang="en-MY"/>
        </a:p>
      </dgm:t>
    </dgm:pt>
    <dgm:pt modelId="{85E796BB-9E69-441A-8B2C-7DC547B521E3}" type="pres">
      <dgm:prSet presAssocID="{A9218C68-2F7B-4994-92DA-0304A9956852}" presName="composite" presStyleCnt="0"/>
      <dgm:spPr/>
      <dgm:t>
        <a:bodyPr/>
        <a:lstStyle/>
        <a:p>
          <a:endParaRPr lang="en-MY"/>
        </a:p>
      </dgm:t>
    </dgm:pt>
    <dgm:pt modelId="{7C9E8A44-624E-4FF4-89DB-35C85D7D63A2}" type="pres">
      <dgm:prSet presAssocID="{A9218C68-2F7B-4994-92DA-0304A99568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C0456-6034-485E-B8DA-4DC206B3E039}" type="pres">
      <dgm:prSet presAssocID="{A9218C68-2F7B-4994-92DA-0304A9956852}" presName="descendantText" presStyleLbl="alignAcc1" presStyleIdx="1" presStyleCnt="4" custLinFactNeighborX="482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5DA44-37CD-44E5-A1F1-FBF67B69056C}" type="pres">
      <dgm:prSet presAssocID="{F23F837F-FD21-4B4E-A5F8-3AD2C99B7E67}" presName="sp" presStyleCnt="0"/>
      <dgm:spPr/>
      <dgm:t>
        <a:bodyPr/>
        <a:lstStyle/>
        <a:p>
          <a:endParaRPr lang="en-MY"/>
        </a:p>
      </dgm:t>
    </dgm:pt>
    <dgm:pt modelId="{D350EBD6-6EE7-449B-ACAE-256671F4FA1A}" type="pres">
      <dgm:prSet presAssocID="{0E8D7766-A7C2-4B6D-B261-E66309F92C15}" presName="composite" presStyleCnt="0"/>
      <dgm:spPr/>
      <dgm:t>
        <a:bodyPr/>
        <a:lstStyle/>
        <a:p>
          <a:endParaRPr lang="en-MY"/>
        </a:p>
      </dgm:t>
    </dgm:pt>
    <dgm:pt modelId="{762E8953-8565-4C98-895F-DA4FCE740FF0}" type="pres">
      <dgm:prSet presAssocID="{0E8D7766-A7C2-4B6D-B261-E66309F92C1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9F291-94A3-427A-B809-7ABA8DDF752C}" type="pres">
      <dgm:prSet presAssocID="{0E8D7766-A7C2-4B6D-B261-E66309F92C15}" presName="descendantText" presStyleLbl="alignAcc1" presStyleIdx="2" presStyleCnt="4" custLinFactNeighborX="482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209A-D3E6-40B0-9491-03C5237F5F2D}" type="pres">
      <dgm:prSet presAssocID="{B86DBCFF-14DA-45C9-A879-B6305D7AF8F7}" presName="sp" presStyleCnt="0"/>
      <dgm:spPr/>
      <dgm:t>
        <a:bodyPr/>
        <a:lstStyle/>
        <a:p>
          <a:endParaRPr lang="en-MY"/>
        </a:p>
      </dgm:t>
    </dgm:pt>
    <dgm:pt modelId="{D29A3211-0A60-4992-89CA-88C3D61035F7}" type="pres">
      <dgm:prSet presAssocID="{8BC5B113-A5FA-4C53-89D3-FD6D495EDF97}" presName="composite" presStyleCnt="0"/>
      <dgm:spPr/>
      <dgm:t>
        <a:bodyPr/>
        <a:lstStyle/>
        <a:p>
          <a:endParaRPr lang="en-MY"/>
        </a:p>
      </dgm:t>
    </dgm:pt>
    <dgm:pt modelId="{E9D72F99-B28D-48BF-A607-D31CF6F8FC70}" type="pres">
      <dgm:prSet presAssocID="{8BC5B113-A5FA-4C53-89D3-FD6D495EDF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96E4F-114B-4E1F-BFB4-9DFD3DC38A79}" type="pres">
      <dgm:prSet presAssocID="{8BC5B113-A5FA-4C53-89D3-FD6D495EDF97}" presName="descendantText" presStyleLbl="alignAcc1" presStyleIdx="3" presStyleCnt="4" custLinFactNeighborX="482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63C7A-3A23-4C73-BFFE-EDB26DB862C1}" type="presOf" srcId="{0E8D7766-A7C2-4B6D-B261-E66309F92C15}" destId="{762E8953-8565-4C98-895F-DA4FCE740FF0}" srcOrd="0" destOrd="0" presId="urn:microsoft.com/office/officeart/2005/8/layout/chevron2"/>
    <dgm:cxn modelId="{138FA0F0-3A8A-489D-8888-3468BC9B23C0}" srcId="{35CA3FB5-EC2E-4983-8D64-5D4723B0D339}" destId="{AB0B83C5-FB89-4DEC-9039-9960545FAAFC}" srcOrd="0" destOrd="0" parTransId="{B58D2977-61F0-4289-9161-9B0B2599E20F}" sibTransId="{0481E9B4-5897-4277-A3CD-9E8AC8BA9C21}"/>
    <dgm:cxn modelId="{3AE64DEB-9B84-4914-93F7-A0BB85E908E9}" srcId="{35CA3FB5-EC2E-4983-8D64-5D4723B0D339}" destId="{0E8D7766-A7C2-4B6D-B261-E66309F92C15}" srcOrd="2" destOrd="0" parTransId="{78B99D9E-1A0A-4505-A65C-DE12A163E06B}" sibTransId="{B86DBCFF-14DA-45C9-A879-B6305D7AF8F7}"/>
    <dgm:cxn modelId="{52FCF973-F1F3-4234-B11B-044B9B62072D}" type="presOf" srcId="{AB0B83C5-FB89-4DEC-9039-9960545FAAFC}" destId="{62DFEF69-5570-4AAE-80E7-FD7F21FDEBD4}" srcOrd="0" destOrd="0" presId="urn:microsoft.com/office/officeart/2005/8/layout/chevron2"/>
    <dgm:cxn modelId="{375BE38D-A61D-483D-9979-8C2868298E00}" type="presOf" srcId="{A9218C68-2F7B-4994-92DA-0304A9956852}" destId="{7C9E8A44-624E-4FF4-89DB-35C85D7D63A2}" srcOrd="0" destOrd="0" presId="urn:microsoft.com/office/officeart/2005/8/layout/chevron2"/>
    <dgm:cxn modelId="{350C5D1D-894F-4885-BC20-2D7D2D386E91}" type="presOf" srcId="{0C991EA5-D1FC-49A2-8FA4-5DDEC9ABE42B}" destId="{F7996E4F-114B-4E1F-BFB4-9DFD3DC38A79}" srcOrd="0" destOrd="0" presId="urn:microsoft.com/office/officeart/2005/8/layout/chevron2"/>
    <dgm:cxn modelId="{6771B3F3-C5C4-4B55-B831-EFCE38F9100F}" srcId="{C7AEF8A6-7FC5-4512-8214-026FBFB2096C}" destId="{D6A8B20E-71AB-486E-9E66-98B70D08D5F2}" srcOrd="1" destOrd="0" parTransId="{5604183B-CC5C-481D-AD10-A4DEBDD7221B}" sibTransId="{4C0CCBC0-F810-4563-81C5-F6631519C5C6}"/>
    <dgm:cxn modelId="{A592710F-4E29-4D69-93A8-BEF7B5AD3521}" srcId="{AB0B83C5-FB89-4DEC-9039-9960545FAAFC}" destId="{C7AEF8A6-7FC5-4512-8214-026FBFB2096C}" srcOrd="0" destOrd="0" parTransId="{35C80211-5C7B-4081-9B36-C805ED697AF2}" sibTransId="{CF221CC4-5429-4D72-A579-08BD6747E6FA}"/>
    <dgm:cxn modelId="{1AF362C0-86BD-4AAC-9AF9-B398702EE003}" srcId="{35CA3FB5-EC2E-4983-8D64-5D4723B0D339}" destId="{A9218C68-2F7B-4994-92DA-0304A9956852}" srcOrd="1" destOrd="0" parTransId="{834AB8F0-4A9A-4DB6-9A4D-69A35E4E9247}" sibTransId="{F23F837F-FD21-4B4E-A5F8-3AD2C99B7E67}"/>
    <dgm:cxn modelId="{16A5F238-D9B3-471C-8C56-13C203FD49DD}" srcId="{0E8D7766-A7C2-4B6D-B261-E66309F92C15}" destId="{8194BC40-AF45-4E52-9F96-65ABCF96DF0C}" srcOrd="0" destOrd="0" parTransId="{2767DFEE-F471-4340-8B6E-F9213DB86CB7}" sibTransId="{C4440606-2731-47D7-A483-47C3760D0A9F}"/>
    <dgm:cxn modelId="{16A95430-84F1-41E6-9BF6-64A180F64E73}" type="presOf" srcId="{8BC5B113-A5FA-4C53-89D3-FD6D495EDF97}" destId="{E9D72F99-B28D-48BF-A607-D31CF6F8FC70}" srcOrd="0" destOrd="0" presId="urn:microsoft.com/office/officeart/2005/8/layout/chevron2"/>
    <dgm:cxn modelId="{3D72D8F4-7AC0-4635-90D0-F3B3096E9360}" type="presOf" srcId="{8194BC40-AF45-4E52-9F96-65ABCF96DF0C}" destId="{E3B9F291-94A3-427A-B809-7ABA8DDF752C}" srcOrd="0" destOrd="0" presId="urn:microsoft.com/office/officeart/2005/8/layout/chevron2"/>
    <dgm:cxn modelId="{ADFF4E7B-256E-4A2C-9D59-A1AA5E5DD543}" srcId="{35CA3FB5-EC2E-4983-8D64-5D4723B0D339}" destId="{8BC5B113-A5FA-4C53-89D3-FD6D495EDF97}" srcOrd="3" destOrd="0" parTransId="{185C4401-63EE-4E93-8C00-3F3B50F3998F}" sibTransId="{B48A5EEB-5E07-4BE0-8F6B-CB82495F971F}"/>
    <dgm:cxn modelId="{50850331-AC2F-47DB-8BA8-35C9C2F8D0BC}" srcId="{8BC5B113-A5FA-4C53-89D3-FD6D495EDF97}" destId="{0C991EA5-D1FC-49A2-8FA4-5DDEC9ABE42B}" srcOrd="0" destOrd="0" parTransId="{08D6330A-A696-4E28-8C96-F259A953EA45}" sibTransId="{CAAAA1E3-4D19-4EF1-8B47-52348541F1FE}"/>
    <dgm:cxn modelId="{5893CC7A-B5D0-48E7-956F-A6476968E2B0}" type="presOf" srcId="{598FB426-DECE-4E65-A5CB-DD09B81946E0}" destId="{501E39BD-DB5B-4377-B255-ABBFE5B487B8}" srcOrd="0" destOrd="1" presId="urn:microsoft.com/office/officeart/2005/8/layout/chevron2"/>
    <dgm:cxn modelId="{B7DE652E-DAD6-4054-8FB1-5755F056D6BE}" srcId="{C7AEF8A6-7FC5-4512-8214-026FBFB2096C}" destId="{598FB426-DECE-4E65-A5CB-DD09B81946E0}" srcOrd="0" destOrd="0" parTransId="{75C2A877-07C2-401B-8EA8-F5A62ACEEE65}" sibTransId="{D55836F6-1D69-4A4F-882B-E281AE26B917}"/>
    <dgm:cxn modelId="{1D1163ED-7202-4AB5-89D6-2613A1E16B4F}" type="presOf" srcId="{35CA3FB5-EC2E-4983-8D64-5D4723B0D339}" destId="{6008C808-7E0D-4A1F-A2C4-0DC113F5539E}" srcOrd="0" destOrd="0" presId="urn:microsoft.com/office/officeart/2005/8/layout/chevron2"/>
    <dgm:cxn modelId="{739EF0CE-8CC1-4DDE-93ED-7137222E2973}" type="presOf" srcId="{3DE8CA39-333E-4904-8E28-A954B17A6F6B}" destId="{BDCC0456-6034-485E-B8DA-4DC206B3E039}" srcOrd="0" destOrd="0" presId="urn:microsoft.com/office/officeart/2005/8/layout/chevron2"/>
    <dgm:cxn modelId="{74D3C925-8915-4B1E-A0B3-2361525821A1}" type="presOf" srcId="{C7AEF8A6-7FC5-4512-8214-026FBFB2096C}" destId="{501E39BD-DB5B-4377-B255-ABBFE5B487B8}" srcOrd="0" destOrd="0" presId="urn:microsoft.com/office/officeart/2005/8/layout/chevron2"/>
    <dgm:cxn modelId="{C8FFD080-7186-4168-BCEE-F9CDA4818DF8}" srcId="{A9218C68-2F7B-4994-92DA-0304A9956852}" destId="{3DE8CA39-333E-4904-8E28-A954B17A6F6B}" srcOrd="0" destOrd="0" parTransId="{38578C08-C05C-49F1-AE10-943C27F77570}" sibTransId="{102DA166-0408-435C-A1D0-3FF03B3446B8}"/>
    <dgm:cxn modelId="{1D2272C5-7299-4435-AE91-E1F003426929}" type="presOf" srcId="{D6A8B20E-71AB-486E-9E66-98B70D08D5F2}" destId="{501E39BD-DB5B-4377-B255-ABBFE5B487B8}" srcOrd="0" destOrd="2" presId="urn:microsoft.com/office/officeart/2005/8/layout/chevron2"/>
    <dgm:cxn modelId="{930FF9C2-C3FB-43CD-B778-BD39C31C3F69}" type="presParOf" srcId="{6008C808-7E0D-4A1F-A2C4-0DC113F5539E}" destId="{143F94E9-4A56-4501-9FCD-B723E34F41BD}" srcOrd="0" destOrd="0" presId="urn:microsoft.com/office/officeart/2005/8/layout/chevron2"/>
    <dgm:cxn modelId="{A476B682-4520-4E2C-8585-64C56A8D588F}" type="presParOf" srcId="{143F94E9-4A56-4501-9FCD-B723E34F41BD}" destId="{62DFEF69-5570-4AAE-80E7-FD7F21FDEBD4}" srcOrd="0" destOrd="0" presId="urn:microsoft.com/office/officeart/2005/8/layout/chevron2"/>
    <dgm:cxn modelId="{59785529-78B6-4680-B6FF-08CFB24B10B5}" type="presParOf" srcId="{143F94E9-4A56-4501-9FCD-B723E34F41BD}" destId="{501E39BD-DB5B-4377-B255-ABBFE5B487B8}" srcOrd="1" destOrd="0" presId="urn:microsoft.com/office/officeart/2005/8/layout/chevron2"/>
    <dgm:cxn modelId="{3CFA547D-035B-451D-ADF8-D754F4A63A5F}" type="presParOf" srcId="{6008C808-7E0D-4A1F-A2C4-0DC113F5539E}" destId="{214C1A79-E801-48B2-8792-56699C16751A}" srcOrd="1" destOrd="0" presId="urn:microsoft.com/office/officeart/2005/8/layout/chevron2"/>
    <dgm:cxn modelId="{ACB7018C-AEC4-487F-A073-5C42CE8A6A9D}" type="presParOf" srcId="{6008C808-7E0D-4A1F-A2C4-0DC113F5539E}" destId="{85E796BB-9E69-441A-8B2C-7DC547B521E3}" srcOrd="2" destOrd="0" presId="urn:microsoft.com/office/officeart/2005/8/layout/chevron2"/>
    <dgm:cxn modelId="{3A64139E-B5A5-431B-A251-8D35FE7F997B}" type="presParOf" srcId="{85E796BB-9E69-441A-8B2C-7DC547B521E3}" destId="{7C9E8A44-624E-4FF4-89DB-35C85D7D63A2}" srcOrd="0" destOrd="0" presId="urn:microsoft.com/office/officeart/2005/8/layout/chevron2"/>
    <dgm:cxn modelId="{8EF82787-144E-41A5-B584-797A30629B3B}" type="presParOf" srcId="{85E796BB-9E69-441A-8B2C-7DC547B521E3}" destId="{BDCC0456-6034-485E-B8DA-4DC206B3E039}" srcOrd="1" destOrd="0" presId="urn:microsoft.com/office/officeart/2005/8/layout/chevron2"/>
    <dgm:cxn modelId="{FEAB8134-C33C-4F70-8753-2878CAE31C71}" type="presParOf" srcId="{6008C808-7E0D-4A1F-A2C4-0DC113F5539E}" destId="{E255DA44-37CD-44E5-A1F1-FBF67B69056C}" srcOrd="3" destOrd="0" presId="urn:microsoft.com/office/officeart/2005/8/layout/chevron2"/>
    <dgm:cxn modelId="{DB8E4116-A30A-4C89-AE08-4BA7892E852E}" type="presParOf" srcId="{6008C808-7E0D-4A1F-A2C4-0DC113F5539E}" destId="{D350EBD6-6EE7-449B-ACAE-256671F4FA1A}" srcOrd="4" destOrd="0" presId="urn:microsoft.com/office/officeart/2005/8/layout/chevron2"/>
    <dgm:cxn modelId="{9F53D4C3-9265-4F71-947A-613B5A487A70}" type="presParOf" srcId="{D350EBD6-6EE7-449B-ACAE-256671F4FA1A}" destId="{762E8953-8565-4C98-895F-DA4FCE740FF0}" srcOrd="0" destOrd="0" presId="urn:microsoft.com/office/officeart/2005/8/layout/chevron2"/>
    <dgm:cxn modelId="{3E5C29F7-7D58-496C-B528-313B4983C7EF}" type="presParOf" srcId="{D350EBD6-6EE7-449B-ACAE-256671F4FA1A}" destId="{E3B9F291-94A3-427A-B809-7ABA8DDF752C}" srcOrd="1" destOrd="0" presId="urn:microsoft.com/office/officeart/2005/8/layout/chevron2"/>
    <dgm:cxn modelId="{A955DA88-0DCF-496C-ACDF-9277E96B8677}" type="presParOf" srcId="{6008C808-7E0D-4A1F-A2C4-0DC113F5539E}" destId="{6CD7209A-D3E6-40B0-9491-03C5237F5F2D}" srcOrd="5" destOrd="0" presId="urn:microsoft.com/office/officeart/2005/8/layout/chevron2"/>
    <dgm:cxn modelId="{2FBB9979-9D49-406E-BCC6-ACE568071ABC}" type="presParOf" srcId="{6008C808-7E0D-4A1F-A2C4-0DC113F5539E}" destId="{D29A3211-0A60-4992-89CA-88C3D61035F7}" srcOrd="6" destOrd="0" presId="urn:microsoft.com/office/officeart/2005/8/layout/chevron2"/>
    <dgm:cxn modelId="{8834D156-C755-4753-A967-47B43BB7E82A}" type="presParOf" srcId="{D29A3211-0A60-4992-89CA-88C3D61035F7}" destId="{E9D72F99-B28D-48BF-A607-D31CF6F8FC70}" srcOrd="0" destOrd="0" presId="urn:microsoft.com/office/officeart/2005/8/layout/chevron2"/>
    <dgm:cxn modelId="{01A58085-10CC-481E-BCC0-116D89A9D6CA}" type="presParOf" srcId="{D29A3211-0A60-4992-89CA-88C3D61035F7}" destId="{F7996E4F-114B-4E1F-BFB4-9DFD3DC38A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/>
          <a:r>
            <a:rPr lang="en-US" sz="2000" u="sng" dirty="0" err="1" smtClean="0">
              <a:solidFill>
                <a:schemeClr val="bg1"/>
              </a:solidFill>
            </a:rPr>
            <a:t>Minyak</a:t>
          </a:r>
          <a:endParaRPr lang="en-US" sz="2000" u="sng" dirty="0" smtClean="0">
            <a:solidFill>
              <a:schemeClr val="bg1"/>
            </a:solidFill>
          </a:endParaRPr>
        </a:p>
        <a:p>
          <a:pPr algn="ctr"/>
          <a:r>
            <a:rPr lang="en-MY" sz="2000" dirty="0" smtClean="0">
              <a:solidFill>
                <a:schemeClr val="bg1"/>
              </a:solidFill>
            </a:rPr>
            <a:t>(</a:t>
          </a:r>
          <a:r>
            <a:rPr lang="en-MY" sz="2000" dirty="0" err="1" smtClean="0">
              <a:solidFill>
                <a:schemeClr val="bg1"/>
              </a:solidFill>
            </a:rPr>
            <a:t>i</a:t>
          </a:r>
          <a:r>
            <a:rPr lang="en-MY" sz="2000" dirty="0" smtClean="0">
              <a:solidFill>
                <a:schemeClr val="bg1"/>
              </a:solidFill>
            </a:rPr>
            <a:t>) </a:t>
          </a:r>
          <a:r>
            <a:rPr lang="en-MY" sz="2000" dirty="0" err="1" smtClean="0">
              <a:solidFill>
                <a:schemeClr val="bg1"/>
              </a:solidFill>
            </a:rPr>
            <a:t>minyak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mentah</a:t>
          </a:r>
          <a:r>
            <a:rPr lang="en-MY" sz="2000" dirty="0" smtClean="0">
              <a:solidFill>
                <a:schemeClr val="bg1"/>
              </a:solidFill>
            </a:rPr>
            <a:t>, </a:t>
          </a:r>
          <a:r>
            <a:rPr lang="en-MY" sz="2000" dirty="0" err="1" smtClean="0">
              <a:solidFill>
                <a:schemeClr val="bg1"/>
              </a:solidFill>
            </a:rPr>
            <a:t>minyak</a:t>
          </a:r>
          <a:r>
            <a:rPr lang="en-MY" sz="2000" dirty="0" smtClean="0">
              <a:solidFill>
                <a:schemeClr val="bg1"/>
              </a:solidFill>
            </a:rPr>
            <a:t> diesel, </a:t>
          </a:r>
          <a:r>
            <a:rPr lang="en-MY" sz="2000" dirty="0" err="1" smtClean="0">
              <a:solidFill>
                <a:schemeClr val="bg1"/>
              </a:solidFill>
            </a:rPr>
            <a:t>minyak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bahanapi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dan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minyak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pelincir</a:t>
          </a:r>
          <a:r>
            <a:rPr lang="en-MY" sz="2000" dirty="0" smtClean="0">
              <a:solidFill>
                <a:schemeClr val="bg1"/>
              </a:solidFill>
            </a:rPr>
            <a:t>; </a:t>
          </a:r>
          <a:r>
            <a:rPr lang="en-MY" sz="2000" dirty="0" err="1" smtClean="0">
              <a:solidFill>
                <a:schemeClr val="bg1"/>
              </a:solidFill>
            </a:rPr>
            <a:t>dan</a:t>
          </a:r>
          <a:r>
            <a:rPr lang="en-MY" sz="2000" dirty="0" smtClean="0">
              <a:solidFill>
                <a:schemeClr val="bg1"/>
              </a:solidFill>
            </a:rPr>
            <a:t> (ii) </a:t>
          </a:r>
          <a:r>
            <a:rPr lang="en-MY" sz="2000" dirty="0" err="1" smtClean="0">
              <a:solidFill>
                <a:schemeClr val="bg1"/>
              </a:solidFill>
            </a:rPr>
            <a:t>apa-apa</a:t>
          </a:r>
          <a:r>
            <a:rPr lang="en-MY" sz="2000" dirty="0" smtClean="0">
              <a:solidFill>
                <a:schemeClr val="bg1"/>
              </a:solidFill>
            </a:rPr>
            <a:t> lain </a:t>
          </a:r>
          <a:r>
            <a:rPr lang="en-MY" sz="2000" dirty="0" err="1" smtClean="0">
              <a:solidFill>
                <a:schemeClr val="bg1"/>
              </a:solidFill>
            </a:rPr>
            <a:t>jenis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minyak</a:t>
          </a:r>
          <a:r>
            <a:rPr lang="en-MY" sz="2000" dirty="0" smtClean="0">
              <a:solidFill>
                <a:schemeClr val="bg1"/>
              </a:solidFill>
            </a:rPr>
            <a:t> yang </a:t>
          </a:r>
          <a:r>
            <a:rPr lang="en-MY" sz="2000" dirty="0" err="1" smtClean="0">
              <a:solidFill>
                <a:schemeClr val="bg1"/>
              </a:solidFill>
            </a:rPr>
            <a:t>ditetapkan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oleh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Menteri</a:t>
          </a:r>
          <a:endParaRPr lang="en-US" sz="2000" dirty="0">
            <a:solidFill>
              <a:schemeClr val="bg1"/>
            </a:solidFill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MY" sz="2000" u="sng" dirty="0" err="1" smtClean="0">
              <a:solidFill>
                <a:schemeClr val="bg1"/>
              </a:solidFill>
            </a:rPr>
            <a:t>Campuran</a:t>
          </a:r>
          <a:r>
            <a:rPr lang="en-MY" sz="2000" u="sng" dirty="0" smtClean="0">
              <a:solidFill>
                <a:schemeClr val="bg1"/>
              </a:solidFill>
            </a:rPr>
            <a:t> </a:t>
          </a:r>
          <a:r>
            <a:rPr lang="en-MY" sz="2000" u="sng" dirty="0" err="1" smtClean="0">
              <a:solidFill>
                <a:schemeClr val="bg1"/>
              </a:solidFill>
            </a:rPr>
            <a:t>berminyak</a:t>
          </a:r>
          <a:r>
            <a:rPr lang="en-MY" sz="2000" u="sng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sesuatu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campuran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dengan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kandungan</a:t>
          </a:r>
          <a:r>
            <a:rPr lang="en-MY" sz="2000" dirty="0" smtClean="0">
              <a:solidFill>
                <a:schemeClr val="bg1"/>
              </a:solidFill>
            </a:rPr>
            <a:t> </a:t>
          </a:r>
        </a:p>
        <a:p>
          <a:pPr algn="ctr"/>
          <a:r>
            <a:rPr lang="en-MY" sz="2000" dirty="0" err="1" smtClean="0">
              <a:solidFill>
                <a:schemeClr val="bg1"/>
              </a:solidFill>
            </a:rPr>
            <a:t>minyak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sebanyak</a:t>
          </a:r>
          <a:r>
            <a:rPr lang="en-MY" sz="2000" dirty="0" smtClean="0">
              <a:solidFill>
                <a:schemeClr val="bg1"/>
              </a:solidFill>
            </a:rPr>
            <a:t> 100 </a:t>
          </a:r>
          <a:r>
            <a:rPr lang="en-MY" sz="2000" dirty="0" err="1" smtClean="0">
              <a:solidFill>
                <a:schemeClr val="bg1"/>
              </a:solidFill>
            </a:rPr>
            <a:t>bahagian</a:t>
          </a:r>
          <a:r>
            <a:rPr lang="en-MY" sz="2000" dirty="0" smtClean="0">
              <a:solidFill>
                <a:schemeClr val="bg1"/>
              </a:solidFill>
            </a:rPr>
            <a:t> per </a:t>
          </a:r>
          <a:r>
            <a:rPr lang="en-MY" sz="2000" dirty="0" err="1" smtClean="0">
              <a:solidFill>
                <a:schemeClr val="bg1"/>
              </a:solidFill>
            </a:rPr>
            <a:t>juta</a:t>
          </a:r>
          <a:r>
            <a:rPr lang="en-MY" sz="2000" dirty="0" smtClean="0">
              <a:solidFill>
                <a:schemeClr val="bg1"/>
              </a:solidFill>
            </a:rPr>
            <a:t> (</a:t>
          </a:r>
          <a:r>
            <a:rPr lang="en-MY" sz="2000" dirty="0" err="1" smtClean="0">
              <a:solidFill>
                <a:schemeClr val="bg1"/>
              </a:solidFill>
            </a:rPr>
            <a:t>ppm</a:t>
          </a:r>
          <a:r>
            <a:rPr lang="en-MY" sz="2000" dirty="0" smtClean="0">
              <a:solidFill>
                <a:schemeClr val="bg1"/>
              </a:solidFill>
            </a:rPr>
            <a:t>) </a:t>
          </a:r>
          <a:r>
            <a:rPr lang="en-MY" sz="2000" dirty="0" err="1" smtClean="0">
              <a:solidFill>
                <a:schemeClr val="bg1"/>
              </a:solidFill>
            </a:rPr>
            <a:t>atau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lebih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bahagian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campuran</a:t>
          </a:r>
          <a:r>
            <a:rPr lang="en-MY" sz="2000" dirty="0" smtClean="0">
              <a:solidFill>
                <a:schemeClr val="bg1"/>
              </a:solidFill>
            </a:rPr>
            <a:t> </a:t>
          </a:r>
          <a:r>
            <a:rPr lang="en-MY" sz="2000" dirty="0" err="1" smtClean="0">
              <a:solidFill>
                <a:schemeClr val="bg1"/>
              </a:solidFill>
            </a:rPr>
            <a:t>itu</a:t>
          </a:r>
          <a:endParaRPr lang="en-US" sz="2000" dirty="0">
            <a:solidFill>
              <a:schemeClr val="bg1"/>
            </a:solidFill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MY" sz="2000" u="sng" dirty="0" err="1" smtClean="0">
              <a:solidFill>
                <a:schemeClr val="tx1"/>
              </a:solidFill>
            </a:rPr>
            <a:t>Enap</a:t>
          </a:r>
          <a:r>
            <a:rPr lang="en-MY" sz="2000" u="sng" dirty="0" smtClean="0">
              <a:solidFill>
                <a:schemeClr val="tx1"/>
              </a:solidFill>
            </a:rPr>
            <a:t> </a:t>
          </a:r>
          <a:r>
            <a:rPr lang="en-MY" sz="2000" u="sng" dirty="0" err="1" smtClean="0">
              <a:solidFill>
                <a:schemeClr val="tx1"/>
              </a:solidFill>
            </a:rPr>
            <a:t>cemar</a:t>
          </a:r>
          <a:r>
            <a:rPr lang="en-MY" sz="2000" u="sng" dirty="0" smtClean="0">
              <a:solidFill>
                <a:schemeClr val="tx1"/>
              </a:solidFill>
            </a:rPr>
            <a:t> </a:t>
          </a:r>
          <a:r>
            <a:rPr lang="en-MY" sz="2000" u="sng" dirty="0" err="1" smtClean="0">
              <a:solidFill>
                <a:schemeClr val="tx1"/>
              </a:solidFill>
            </a:rPr>
            <a:t>minyak</a:t>
          </a:r>
          <a:r>
            <a:rPr lang="en-MY" sz="2000" u="sng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Jadual</a:t>
          </a:r>
          <a:r>
            <a:rPr lang="en-MY" sz="2000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en-MY" sz="2000" dirty="0" err="1" smtClean="0">
              <a:solidFill>
                <a:schemeClr val="tx1"/>
              </a:solidFill>
            </a:rPr>
            <a:t>Pertama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Peraturan-Peraturan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Kualiti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Alam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Sekeliling</a:t>
          </a:r>
          <a:r>
            <a:rPr lang="en-MY" sz="2000" dirty="0" smtClean="0">
              <a:solidFill>
                <a:schemeClr val="tx1"/>
              </a:solidFill>
            </a:rPr>
            <a:t> (</a:t>
          </a:r>
          <a:r>
            <a:rPr lang="en-MY" sz="2000" dirty="0" err="1" smtClean="0">
              <a:solidFill>
                <a:schemeClr val="tx1"/>
              </a:solidFill>
            </a:rPr>
            <a:t>Buangan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Terjadual</a:t>
          </a:r>
          <a:r>
            <a:rPr lang="en-MY" sz="2000" dirty="0" smtClean="0">
              <a:solidFill>
                <a:schemeClr val="tx1"/>
              </a:solidFill>
            </a:rPr>
            <a:t>), 1989.</a:t>
          </a:r>
          <a:endParaRPr lang="en-US" sz="2000" dirty="0">
            <a:solidFill>
              <a:schemeClr val="tx1"/>
            </a:solidFill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2000" u="sng" dirty="0" err="1" smtClean="0">
              <a:solidFill>
                <a:schemeClr val="tx1"/>
              </a:solidFill>
            </a:rPr>
            <a:t>Buangan</a:t>
          </a:r>
          <a:r>
            <a:rPr lang="en-US" sz="2000" u="sng" dirty="0" smtClean="0">
              <a:solidFill>
                <a:schemeClr val="tx1"/>
              </a:solidFill>
            </a:rPr>
            <a:t> –</a:t>
          </a:r>
          <a:r>
            <a:rPr lang="en-US" sz="2000" u="sng" dirty="0" err="1" smtClean="0">
              <a:solidFill>
                <a:schemeClr val="tx1"/>
              </a:solidFill>
            </a:rPr>
            <a:t>buangan</a:t>
          </a:r>
          <a:endParaRPr lang="en-US" sz="2000" u="sng" dirty="0" smtClean="0">
            <a:solidFill>
              <a:schemeClr val="tx1"/>
            </a:solidFill>
          </a:endParaRPr>
        </a:p>
        <a:p>
          <a:pPr algn="ctr"/>
          <a:r>
            <a:rPr lang="en-MY" sz="2000" dirty="0" err="1" smtClean="0">
              <a:solidFill>
                <a:schemeClr val="tx1"/>
              </a:solidFill>
            </a:rPr>
            <a:t>Jadual</a:t>
          </a:r>
          <a:r>
            <a:rPr lang="en-MY" sz="2000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en-MY" sz="2000" dirty="0" err="1" smtClean="0">
              <a:solidFill>
                <a:schemeClr val="tx1"/>
              </a:solidFill>
            </a:rPr>
            <a:t>Pertama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Peraturan-Peraturan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Kualiti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Alam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Sekeliling</a:t>
          </a:r>
          <a:r>
            <a:rPr lang="en-MY" sz="2000" dirty="0" smtClean="0">
              <a:solidFill>
                <a:schemeClr val="tx1"/>
              </a:solidFill>
            </a:rPr>
            <a:t> (</a:t>
          </a:r>
          <a:r>
            <a:rPr lang="en-MY" sz="2000" dirty="0" err="1" smtClean="0">
              <a:solidFill>
                <a:schemeClr val="tx1"/>
              </a:solidFill>
            </a:rPr>
            <a:t>Buangan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Terjadual</a:t>
          </a:r>
          <a:r>
            <a:rPr lang="en-MY" sz="2000" dirty="0" smtClean="0">
              <a:solidFill>
                <a:schemeClr val="tx1"/>
              </a:solidFill>
            </a:rPr>
            <a:t>), 1989.</a:t>
          </a:r>
          <a:endParaRPr lang="en-US" sz="2000" u="none" dirty="0">
            <a:solidFill>
              <a:schemeClr val="tx1"/>
            </a:solidFill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ScaleY="64023" custLinFactNeighborX="563" custLinFactNeighborY="-17988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 custScaleY="125959" custLinFactNeighborX="-7694" custLinFactNeighborY="-7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 custScaleX="92205" custScaleY="85789" custLinFactNeighborX="-4114" custLinFactNeighborY="-262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 custScaleX="109341" custScaleY="124568" custLinFactNeighborX="-4764" custLinFactNeighborY="-9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 custScaleX="102948" custScaleY="86112" custLinFactNeighborX="-3921" custLinFactNeighborY="-148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 custScaleX="100000" custScaleY="125975" custLinFactNeighborX="132" custLinFactNeighborY="-8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 custScaleX="102136" custScaleY="89466" custLinFactNeighborX="670" custLinFactNeighborY="-537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 custScaleY="125539" custLinFactNeighborX="4310" custLinFactNeighborY="-8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 custScaleY="87280" custLinFactNeighborX="1615" custLinFactNeighborY="-5137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15F5EC7-F54C-47CF-938C-A7728AD14B2C}" type="presOf" srcId="{476E4177-EF8D-419E-AB8A-93E66CC82482}" destId="{2572025E-E8B8-4F94-94D0-DC22D7F762FB}" srcOrd="0" destOrd="0" presId="urn:microsoft.com/office/officeart/2005/8/layout/pList2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E7FF7FCF-7802-406B-B2DF-029219F24E09}" type="presOf" srcId="{A91F7A1B-DD1E-4B26-839C-2A5EF0A403AD}" destId="{3DB5F289-A8C3-40D5-8393-8636D9BFFD29}" srcOrd="0" destOrd="0" presId="urn:microsoft.com/office/officeart/2005/8/layout/pList2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85E28BD2-2688-4F33-B12E-84C5D25E397B}" type="presOf" srcId="{AA690160-D328-4B69-A035-90D3C82FA0A6}" destId="{9E4DC8AD-1AC7-4E53-B32C-25202AFDB195}" srcOrd="0" destOrd="0" presId="urn:microsoft.com/office/officeart/2005/8/layout/pList2"/>
    <dgm:cxn modelId="{F546FC67-7DF1-4BF2-AAE0-A41210C2F008}" type="presOf" srcId="{77AF15ED-F058-4A0B-B979-9880C6062DF0}" destId="{5284ED54-4761-44DA-8086-D5FD397A1C95}" srcOrd="0" destOrd="0" presId="urn:microsoft.com/office/officeart/2005/8/layout/pList2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5EFD03D3-565C-4B3D-9544-39EEAE62E035}" type="presOf" srcId="{5DD0A7D4-5781-4819-AF33-C5CE25A2D297}" destId="{E4B0666F-2CF1-4C21-A251-46E6EBFF7C1D}" srcOrd="0" destOrd="0" presId="urn:microsoft.com/office/officeart/2005/8/layout/pList2"/>
    <dgm:cxn modelId="{949F0299-73E9-4417-82FC-CA725CC0A193}" type="presOf" srcId="{E3B236AA-E864-46E4-BC91-F2D73633FEA4}" destId="{A9D6457D-CBBF-4A28-8C38-C3F75EA43CF1}" srcOrd="0" destOrd="0" presId="urn:microsoft.com/office/officeart/2005/8/layout/pList2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5323AA95-00A2-4692-A5A7-0CE01F61915E}" type="presOf" srcId="{5DF8D196-4D3D-4940-9F32-682169997D7A}" destId="{87B5BDBA-3C7A-41F1-8C33-F13937A84B36}" srcOrd="0" destOrd="0" presId="urn:microsoft.com/office/officeart/2005/8/layout/pList2"/>
    <dgm:cxn modelId="{3C7E19A9-1A62-4EE9-89B2-1B0254AEDDC8}" type="presOf" srcId="{FD53903F-8A86-4D24-917A-36748269F973}" destId="{CAAEED2F-AC44-4514-84C2-160FDC42F579}" srcOrd="0" destOrd="0" presId="urn:microsoft.com/office/officeart/2005/8/layout/pList2"/>
    <dgm:cxn modelId="{AD43AEEC-495D-4A94-AE00-20F54AE9F8E1}" type="presParOf" srcId="{9E4DC8AD-1AC7-4E53-B32C-25202AFDB195}" destId="{ACBF4AF3-FAB8-444C-81AB-52C89640E279}" srcOrd="0" destOrd="0" presId="urn:microsoft.com/office/officeart/2005/8/layout/pList2"/>
    <dgm:cxn modelId="{0A4C038E-CA9B-4931-92A1-A0E2C375FCD4}" type="presParOf" srcId="{9E4DC8AD-1AC7-4E53-B32C-25202AFDB195}" destId="{78248EF9-FFBB-4EB0-94C4-16A1D0A1A170}" srcOrd="1" destOrd="0" presId="urn:microsoft.com/office/officeart/2005/8/layout/pList2"/>
    <dgm:cxn modelId="{089602E8-677C-4767-89A2-F79859318CB4}" type="presParOf" srcId="{78248EF9-FFBB-4EB0-94C4-16A1D0A1A170}" destId="{CC8831C0-DF59-484B-83B2-A708366B3EB6}" srcOrd="0" destOrd="0" presId="urn:microsoft.com/office/officeart/2005/8/layout/pList2"/>
    <dgm:cxn modelId="{462DF11C-3C52-4141-BDDF-FB4A2D84D258}" type="presParOf" srcId="{CC8831C0-DF59-484B-83B2-A708366B3EB6}" destId="{2572025E-E8B8-4F94-94D0-DC22D7F762FB}" srcOrd="0" destOrd="0" presId="urn:microsoft.com/office/officeart/2005/8/layout/pList2"/>
    <dgm:cxn modelId="{DCAF203A-BE68-4AA7-8C17-E6F6A0D3C68B}" type="presParOf" srcId="{CC8831C0-DF59-484B-83B2-A708366B3EB6}" destId="{2E2B4276-DB06-4C66-80FF-919CDE10A5FE}" srcOrd="1" destOrd="0" presId="urn:microsoft.com/office/officeart/2005/8/layout/pList2"/>
    <dgm:cxn modelId="{873510E1-E52B-4C65-93C9-029B69B6F5D5}" type="presParOf" srcId="{CC8831C0-DF59-484B-83B2-A708366B3EB6}" destId="{C43EB61A-2E04-409F-8F87-79F190ED3CE0}" srcOrd="2" destOrd="0" presId="urn:microsoft.com/office/officeart/2005/8/layout/pList2"/>
    <dgm:cxn modelId="{5741DB79-3DF8-45A9-9133-42079C72E545}" type="presParOf" srcId="{78248EF9-FFBB-4EB0-94C4-16A1D0A1A170}" destId="{3DB5F289-A8C3-40D5-8393-8636D9BFFD29}" srcOrd="1" destOrd="0" presId="urn:microsoft.com/office/officeart/2005/8/layout/pList2"/>
    <dgm:cxn modelId="{C4E8BB90-DBDD-4BB7-8684-21667A467D0C}" type="presParOf" srcId="{78248EF9-FFBB-4EB0-94C4-16A1D0A1A170}" destId="{0C509E44-86D3-42D8-94FF-9B9788BAB857}" srcOrd="2" destOrd="0" presId="urn:microsoft.com/office/officeart/2005/8/layout/pList2"/>
    <dgm:cxn modelId="{544CB998-83D8-4D7D-A941-E36DD9A03677}" type="presParOf" srcId="{0C509E44-86D3-42D8-94FF-9B9788BAB857}" destId="{E4B0666F-2CF1-4C21-A251-46E6EBFF7C1D}" srcOrd="0" destOrd="0" presId="urn:microsoft.com/office/officeart/2005/8/layout/pList2"/>
    <dgm:cxn modelId="{1AA4ABAD-B041-4051-9BD2-ABC01E22984F}" type="presParOf" srcId="{0C509E44-86D3-42D8-94FF-9B9788BAB857}" destId="{BBFA0B92-8C45-4EAA-A200-A78384D846A7}" srcOrd="1" destOrd="0" presId="urn:microsoft.com/office/officeart/2005/8/layout/pList2"/>
    <dgm:cxn modelId="{2ABD2B0B-C451-41B1-AFEE-6888C893CAD0}" type="presParOf" srcId="{0C509E44-86D3-42D8-94FF-9B9788BAB857}" destId="{BF646D7A-C7D0-4489-A68F-61F32B7DB0C6}" srcOrd="2" destOrd="0" presId="urn:microsoft.com/office/officeart/2005/8/layout/pList2"/>
    <dgm:cxn modelId="{4B0B50B5-B712-4388-979B-2B2569D33EC8}" type="presParOf" srcId="{78248EF9-FFBB-4EB0-94C4-16A1D0A1A170}" destId="{CAAEED2F-AC44-4514-84C2-160FDC42F579}" srcOrd="3" destOrd="0" presId="urn:microsoft.com/office/officeart/2005/8/layout/pList2"/>
    <dgm:cxn modelId="{DECEDBEE-4060-4817-B045-6D6193A42585}" type="presParOf" srcId="{78248EF9-FFBB-4EB0-94C4-16A1D0A1A170}" destId="{3617A269-0CD9-4948-9932-FA1AD12DE27E}" srcOrd="4" destOrd="0" presId="urn:microsoft.com/office/officeart/2005/8/layout/pList2"/>
    <dgm:cxn modelId="{784BD6BD-8158-4425-B7C8-224DB65273F0}" type="presParOf" srcId="{3617A269-0CD9-4948-9932-FA1AD12DE27E}" destId="{5284ED54-4761-44DA-8086-D5FD397A1C95}" srcOrd="0" destOrd="0" presId="urn:microsoft.com/office/officeart/2005/8/layout/pList2"/>
    <dgm:cxn modelId="{04F964A7-8DAE-45AF-93EE-C290FFB884E2}" type="presParOf" srcId="{3617A269-0CD9-4948-9932-FA1AD12DE27E}" destId="{9666B65F-B8AB-44AD-8F33-AF566667E781}" srcOrd="1" destOrd="0" presId="urn:microsoft.com/office/officeart/2005/8/layout/pList2"/>
    <dgm:cxn modelId="{764C0C61-E243-4EA9-88D6-251A09617553}" type="presParOf" srcId="{3617A269-0CD9-4948-9932-FA1AD12DE27E}" destId="{41BC1ABA-1F87-4B1E-94EC-41724CD12655}" srcOrd="2" destOrd="0" presId="urn:microsoft.com/office/officeart/2005/8/layout/pList2"/>
    <dgm:cxn modelId="{D3A1DF18-84D6-4996-A80E-4EFE5C6343F2}" type="presParOf" srcId="{78248EF9-FFBB-4EB0-94C4-16A1D0A1A170}" destId="{A9D6457D-CBBF-4A28-8C38-C3F75EA43CF1}" srcOrd="5" destOrd="0" presId="urn:microsoft.com/office/officeart/2005/8/layout/pList2"/>
    <dgm:cxn modelId="{20EC7874-1A54-4FEB-AB33-56E16C16E16D}" type="presParOf" srcId="{78248EF9-FFBB-4EB0-94C4-16A1D0A1A170}" destId="{CDFA4098-C274-4C84-9513-F0698696D98A}" srcOrd="6" destOrd="0" presId="urn:microsoft.com/office/officeart/2005/8/layout/pList2"/>
    <dgm:cxn modelId="{0BB36B4F-5669-4FFD-9ACB-1147811B4917}" type="presParOf" srcId="{CDFA4098-C274-4C84-9513-F0698696D98A}" destId="{87B5BDBA-3C7A-41F1-8C33-F13937A84B36}" srcOrd="0" destOrd="0" presId="urn:microsoft.com/office/officeart/2005/8/layout/pList2"/>
    <dgm:cxn modelId="{F04175F8-0E71-4DB0-BF5C-101C0E0A2086}" type="presParOf" srcId="{CDFA4098-C274-4C84-9513-F0698696D98A}" destId="{928528D1-DD5F-4687-9BFE-878C43D23D5D}" srcOrd="1" destOrd="0" presId="urn:microsoft.com/office/officeart/2005/8/layout/pList2"/>
    <dgm:cxn modelId="{5486FCAE-1BBA-4089-8DC0-0C20BE16D942}" type="presParOf" srcId="{CDFA4098-C274-4C84-9513-F0698696D98A}" destId="{D88C7409-AB93-4FE3-A61D-F51EE8A4B00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/>
      <dgm:spPr/>
      <dgm:t>
        <a:bodyPr lIns="274320"/>
        <a:lstStyle/>
        <a:p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Sisa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minyak</a:t>
          </a:r>
          <a:endParaRPr lang="en-US" sz="3000" dirty="0">
            <a:solidFill>
              <a:schemeClr val="tx1"/>
            </a:solidFill>
            <a:latin typeface="Tw Cen MT" pitchFamily="34" charset="0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DE3D2741-EF75-40BE-A2AA-C4466FBCF7D9}">
      <dgm:prSet phldrT="[Text]" custT="1"/>
      <dgm:spPr/>
      <dgm:t>
        <a:bodyPr lIns="274320"/>
        <a:lstStyle/>
        <a:p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Larian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permukaan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 (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baja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,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sedimen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)</a:t>
          </a:r>
          <a:endParaRPr lang="en-US" sz="3000" dirty="0">
            <a:solidFill>
              <a:schemeClr val="tx1"/>
            </a:solidFill>
            <a:latin typeface="Tw Cen MT" pitchFamily="34" charset="0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C61D8196-80BB-4D35-BD13-D0C1DA8131BC}">
      <dgm:prSet phldrT="[Text]" custT="1"/>
      <dgm:spPr/>
      <dgm:t>
        <a:bodyPr lIns="274320"/>
        <a:lstStyle/>
        <a:p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Sampah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sarap</a:t>
          </a:r>
          <a:endParaRPr lang="en-US" sz="3000" dirty="0">
            <a:solidFill>
              <a:schemeClr val="tx1"/>
            </a:solidFill>
            <a:latin typeface="Tw Cen MT" pitchFamily="34" charset="0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839AC780-13A5-4FAA-B635-2E30FD3C676F}">
      <dgm:prSet phldrT="[Text]" custT="1"/>
      <dgm:spPr/>
      <dgm:t>
        <a:bodyPr lIns="274320"/>
        <a:lstStyle/>
        <a:p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Pelepasan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effluen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,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sisa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kimia</a:t>
          </a:r>
          <a:endParaRPr lang="en-US" sz="3000" dirty="0">
            <a:solidFill>
              <a:schemeClr val="tx1"/>
            </a:solidFill>
            <a:latin typeface="Tw Cen MT" pitchFamily="34" charset="0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A1E23F44-E6DA-471D-A9FB-55025F56A5F1}">
      <dgm:prSet phldrT="[Text]" custT="1"/>
      <dgm:spPr/>
      <dgm:t>
        <a:bodyPr lIns="274320"/>
        <a:lstStyle/>
        <a:p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Sisa</a:t>
          </a:r>
          <a:r>
            <a:rPr lang="en-US" sz="30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dirty="0" err="1" smtClean="0">
              <a:solidFill>
                <a:schemeClr val="tx1"/>
              </a:solidFill>
              <a:latin typeface="Tw Cen MT" pitchFamily="34" charset="0"/>
            </a:rPr>
            <a:t>kumbahan</a:t>
          </a:r>
          <a:endParaRPr lang="en-US" sz="3000" dirty="0">
            <a:solidFill>
              <a:schemeClr val="tx1"/>
            </a:solidFill>
            <a:latin typeface="Tw Cen MT" pitchFamily="34" charset="0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w Cen MT" pitchFamily="34" charset="0"/>
          </a:endParaRPr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6133411-8FE4-4491-BA08-56144C63CB99}" type="pres">
      <dgm:prSet presAssocID="{2F6F3653-7823-4886-8FE8-5BA461EA5072}" presName="img" presStyleLbl="fgImgPlace1" presStyleIdx="0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2A8EB2AC-5AC5-4E22-91AE-50C3F39A45EA}" type="pres">
      <dgm:prSet presAssocID="{2F6F3653-7823-4886-8FE8-5BA461EA507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8B82C056-6D44-4EC6-B428-208028A042F5}" type="pres">
      <dgm:prSet presAssocID="{DE3D2741-EF75-40BE-A2AA-C4466FBCF7D9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85EA075-D51B-464B-BA17-0A4CB92974CA}" type="pres">
      <dgm:prSet presAssocID="{DE3D2741-EF75-40BE-A2AA-C4466FBCF7D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B2BB8AA-4092-4C07-BA8C-D47A4D6D5285}" type="pres">
      <dgm:prSet presAssocID="{C61D8196-80BB-4D35-BD13-D0C1DA8131BC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4E1CAE1-4D24-4D7F-A35F-F32935000A10}" type="pres">
      <dgm:prSet presAssocID="{C61D8196-80BB-4D35-BD13-D0C1DA8131B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24DEB7B-AAFE-4777-B8F6-0463A3E03E1B}" type="pres">
      <dgm:prSet presAssocID="{839AC780-13A5-4FAA-B635-2E30FD3C676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4AC18A5-FE0B-41F7-9A60-BCF3636A933C}" type="pres">
      <dgm:prSet presAssocID="{839AC780-13A5-4FAA-B635-2E30FD3C676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B2C5E68-71D1-45BF-8944-A26400AB737A}" type="pres">
      <dgm:prSet presAssocID="{A1E23F44-E6DA-471D-A9FB-55025F56A5F1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C0065A-AD2B-4039-BB69-4C346A774888}" type="pres">
      <dgm:prSet presAssocID="{A1E23F44-E6DA-471D-A9FB-55025F56A5F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F699A-97B0-4766-851C-C38BFD0295A8}" type="presOf" srcId="{2F6F3653-7823-4886-8FE8-5BA461EA5072}" destId="{5EEAA564-2D02-4C79-A0CD-EC5644FDC4FA}" srcOrd="0" destOrd="0" presId="urn:microsoft.com/office/officeart/2005/8/layout/vList4"/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C0F44F7D-EBDD-4686-851A-4CC0CC0DBCA0}" type="presOf" srcId="{839AC780-13A5-4FAA-B635-2E30FD3C676F}" destId="{FD5949A6-095C-41CC-A96A-D3022429CFFC}" srcOrd="0" destOrd="0" presId="urn:microsoft.com/office/officeart/2005/8/layout/vList4"/>
    <dgm:cxn modelId="{5287066F-2DF7-4016-82B2-BAA09DEED62F}" type="presOf" srcId="{C61D8196-80BB-4D35-BD13-D0C1DA8131BC}" destId="{CAEE08B3-1990-4730-B352-C1BE95C73039}" srcOrd="0" destOrd="0" presId="urn:microsoft.com/office/officeart/2005/8/layout/vList4"/>
    <dgm:cxn modelId="{16A83BEB-0D36-4047-9A2D-8AD4721B22DC}" type="presOf" srcId="{839AC780-13A5-4FAA-B635-2E30FD3C676F}" destId="{A4AC18A5-FE0B-41F7-9A60-BCF3636A933C}" srcOrd="1" destOrd="0" presId="urn:microsoft.com/office/officeart/2005/8/layout/vList4"/>
    <dgm:cxn modelId="{85D31FDD-4260-4B01-AF83-612C59FFA141}" type="presOf" srcId="{D50D64BD-6D7B-4E09-8443-719A99590DD2}" destId="{3D04899B-D862-420D-8F49-1893A76AF67C}" srcOrd="0" destOrd="0" presId="urn:microsoft.com/office/officeart/2005/8/layout/vList4"/>
    <dgm:cxn modelId="{5CC70C37-9F26-460C-A388-76A886DC702C}" type="presOf" srcId="{A1E23F44-E6DA-471D-A9FB-55025F56A5F1}" destId="{21987A41-88CE-4917-A47B-5C68237DC6A6}" srcOrd="0" destOrd="0" presId="urn:microsoft.com/office/officeart/2005/8/layout/vList4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4D9B788B-F35A-4E25-98CC-B996FCBF1D41}" type="presOf" srcId="{DE3D2741-EF75-40BE-A2AA-C4466FBCF7D9}" destId="{2F55DC1D-2488-4424-936F-00C76D4A824B}" srcOrd="0" destOrd="0" presId="urn:microsoft.com/office/officeart/2005/8/layout/vList4"/>
    <dgm:cxn modelId="{08CC9D4A-9661-4BE8-98E4-F349C2900D01}" type="presOf" srcId="{2F6F3653-7823-4886-8FE8-5BA461EA5072}" destId="{2A8EB2AC-5AC5-4E22-91AE-50C3F39A45EA}" srcOrd="1" destOrd="0" presId="urn:microsoft.com/office/officeart/2005/8/layout/vList4"/>
    <dgm:cxn modelId="{D52FF601-F525-4EC9-8773-6F5C33F241AB}" type="presOf" srcId="{C61D8196-80BB-4D35-BD13-D0C1DA8131BC}" destId="{A4E1CAE1-4D24-4D7F-A35F-F32935000A10}" srcOrd="1" destOrd="0" presId="urn:microsoft.com/office/officeart/2005/8/layout/vList4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21156BEB-C06F-4AC3-AC73-4A2242A3F00C}" type="presOf" srcId="{A1E23F44-E6DA-471D-A9FB-55025F56A5F1}" destId="{9AC0065A-AD2B-4039-BB69-4C346A774888}" srcOrd="1" destOrd="0" presId="urn:microsoft.com/office/officeart/2005/8/layout/vList4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349ADE78-BB6A-4EFB-BE8A-D8B139AAB9C5}" type="presOf" srcId="{DE3D2741-EF75-40BE-A2AA-C4466FBCF7D9}" destId="{F85EA075-D51B-464B-BA17-0A4CB92974CA}" srcOrd="1" destOrd="0" presId="urn:microsoft.com/office/officeart/2005/8/layout/vList4"/>
    <dgm:cxn modelId="{26CDA40E-32BA-4D5F-AFDA-082C673CFB82}" type="presParOf" srcId="{3D04899B-D862-420D-8F49-1893A76AF67C}" destId="{B89EC810-71D2-405B-AE08-B442CC946E02}" srcOrd="0" destOrd="0" presId="urn:microsoft.com/office/officeart/2005/8/layout/vList4"/>
    <dgm:cxn modelId="{CEDF9C0E-2462-4243-8575-B6343F496573}" type="presParOf" srcId="{B89EC810-71D2-405B-AE08-B442CC946E02}" destId="{5EEAA564-2D02-4C79-A0CD-EC5644FDC4FA}" srcOrd="0" destOrd="0" presId="urn:microsoft.com/office/officeart/2005/8/layout/vList4"/>
    <dgm:cxn modelId="{812C782D-9B09-4B70-AB17-52C54BE8C979}" type="presParOf" srcId="{B89EC810-71D2-405B-AE08-B442CC946E02}" destId="{36133411-8FE4-4491-BA08-56144C63CB99}" srcOrd="1" destOrd="0" presId="urn:microsoft.com/office/officeart/2005/8/layout/vList4"/>
    <dgm:cxn modelId="{9ADDB849-B4B4-4948-90CD-9B3561994411}" type="presParOf" srcId="{B89EC810-71D2-405B-AE08-B442CC946E02}" destId="{2A8EB2AC-5AC5-4E22-91AE-50C3F39A45EA}" srcOrd="2" destOrd="0" presId="urn:microsoft.com/office/officeart/2005/8/layout/vList4"/>
    <dgm:cxn modelId="{F52A02F2-DD39-44D0-A345-1034A37F49A7}" type="presParOf" srcId="{3D04899B-D862-420D-8F49-1893A76AF67C}" destId="{F869A8CC-EF8C-4CFA-9835-B9925813F9A0}" srcOrd="1" destOrd="0" presId="urn:microsoft.com/office/officeart/2005/8/layout/vList4"/>
    <dgm:cxn modelId="{38EBD374-0DEB-45DD-AF4B-C770D51DF878}" type="presParOf" srcId="{3D04899B-D862-420D-8F49-1893A76AF67C}" destId="{454B0ABE-DF6A-4B8F-B0CD-89A7FE9A38EA}" srcOrd="2" destOrd="0" presId="urn:microsoft.com/office/officeart/2005/8/layout/vList4"/>
    <dgm:cxn modelId="{FA6C09AD-0EC2-4344-A643-5581B3EAF6AD}" type="presParOf" srcId="{454B0ABE-DF6A-4B8F-B0CD-89A7FE9A38EA}" destId="{2F55DC1D-2488-4424-936F-00C76D4A824B}" srcOrd="0" destOrd="0" presId="urn:microsoft.com/office/officeart/2005/8/layout/vList4"/>
    <dgm:cxn modelId="{D4772069-DAC7-4291-B022-25B85C44A937}" type="presParOf" srcId="{454B0ABE-DF6A-4B8F-B0CD-89A7FE9A38EA}" destId="{8B82C056-6D44-4EC6-B428-208028A042F5}" srcOrd="1" destOrd="0" presId="urn:microsoft.com/office/officeart/2005/8/layout/vList4"/>
    <dgm:cxn modelId="{51AFB48F-9BE4-47C6-852A-70F264B233F1}" type="presParOf" srcId="{454B0ABE-DF6A-4B8F-B0CD-89A7FE9A38EA}" destId="{F85EA075-D51B-464B-BA17-0A4CB92974CA}" srcOrd="2" destOrd="0" presId="urn:microsoft.com/office/officeart/2005/8/layout/vList4"/>
    <dgm:cxn modelId="{F4613495-6163-421B-8C0A-55FB927580E8}" type="presParOf" srcId="{3D04899B-D862-420D-8F49-1893A76AF67C}" destId="{1CCAF248-8652-44C1-84F3-06AC0EFFF8A4}" srcOrd="3" destOrd="0" presId="urn:microsoft.com/office/officeart/2005/8/layout/vList4"/>
    <dgm:cxn modelId="{80C4BE4C-2B00-458D-B350-530BC27B15AB}" type="presParOf" srcId="{3D04899B-D862-420D-8F49-1893A76AF67C}" destId="{32A2C8C6-8799-47FD-8C0D-3265B640B303}" srcOrd="4" destOrd="0" presId="urn:microsoft.com/office/officeart/2005/8/layout/vList4"/>
    <dgm:cxn modelId="{2C8E3514-A772-4B25-8FA1-3CD70BD2ABBC}" type="presParOf" srcId="{32A2C8C6-8799-47FD-8C0D-3265B640B303}" destId="{CAEE08B3-1990-4730-B352-C1BE95C73039}" srcOrd="0" destOrd="0" presId="urn:microsoft.com/office/officeart/2005/8/layout/vList4"/>
    <dgm:cxn modelId="{B938CE8A-0669-4A59-A52F-6FF86E069BDC}" type="presParOf" srcId="{32A2C8C6-8799-47FD-8C0D-3265B640B303}" destId="{0B2BB8AA-4092-4C07-BA8C-D47A4D6D5285}" srcOrd="1" destOrd="0" presId="urn:microsoft.com/office/officeart/2005/8/layout/vList4"/>
    <dgm:cxn modelId="{2869770D-B150-493C-AA5E-56262B0C530B}" type="presParOf" srcId="{32A2C8C6-8799-47FD-8C0D-3265B640B303}" destId="{A4E1CAE1-4D24-4D7F-A35F-F32935000A10}" srcOrd="2" destOrd="0" presId="urn:microsoft.com/office/officeart/2005/8/layout/vList4"/>
    <dgm:cxn modelId="{E0A5AE6F-7779-4974-BD82-01E390FE8C34}" type="presParOf" srcId="{3D04899B-D862-420D-8F49-1893A76AF67C}" destId="{520717BE-6B16-4A5A-B4A1-0CCB3B4708E7}" srcOrd="5" destOrd="0" presId="urn:microsoft.com/office/officeart/2005/8/layout/vList4"/>
    <dgm:cxn modelId="{13414882-713A-407F-963A-EE63A6736528}" type="presParOf" srcId="{3D04899B-D862-420D-8F49-1893A76AF67C}" destId="{2B19E5BF-6084-45E9-A4AF-FDCC112D81D2}" srcOrd="6" destOrd="0" presId="urn:microsoft.com/office/officeart/2005/8/layout/vList4"/>
    <dgm:cxn modelId="{D689A243-FE31-4D25-81E5-ADBDA3F7DF20}" type="presParOf" srcId="{2B19E5BF-6084-45E9-A4AF-FDCC112D81D2}" destId="{FD5949A6-095C-41CC-A96A-D3022429CFFC}" srcOrd="0" destOrd="0" presId="urn:microsoft.com/office/officeart/2005/8/layout/vList4"/>
    <dgm:cxn modelId="{7A944133-7CC5-4520-BBEE-EEACB457278C}" type="presParOf" srcId="{2B19E5BF-6084-45E9-A4AF-FDCC112D81D2}" destId="{C24DEB7B-AAFE-4777-B8F6-0463A3E03E1B}" srcOrd="1" destOrd="0" presId="urn:microsoft.com/office/officeart/2005/8/layout/vList4"/>
    <dgm:cxn modelId="{1698B930-3490-4609-AA34-0C1EF43C3A6B}" type="presParOf" srcId="{2B19E5BF-6084-45E9-A4AF-FDCC112D81D2}" destId="{A4AC18A5-FE0B-41F7-9A60-BCF3636A933C}" srcOrd="2" destOrd="0" presId="urn:microsoft.com/office/officeart/2005/8/layout/vList4"/>
    <dgm:cxn modelId="{EDC7E502-CA1B-43AC-AC64-72CC4C25C101}" type="presParOf" srcId="{3D04899B-D862-420D-8F49-1893A76AF67C}" destId="{45FC22E6-4E0A-4510-84BB-A948920C6FDA}" srcOrd="7" destOrd="0" presId="urn:microsoft.com/office/officeart/2005/8/layout/vList4"/>
    <dgm:cxn modelId="{48E5843B-19DD-4F36-9F26-5A0BD3109A52}" type="presParOf" srcId="{3D04899B-D862-420D-8F49-1893A76AF67C}" destId="{92D2933D-6B9D-44AD-9181-4F5D8F00793C}" srcOrd="8" destOrd="0" presId="urn:microsoft.com/office/officeart/2005/8/layout/vList4"/>
    <dgm:cxn modelId="{AFA68E22-FF2C-41D9-BC23-C1B48926837F}" type="presParOf" srcId="{92D2933D-6B9D-44AD-9181-4F5D8F00793C}" destId="{21987A41-88CE-4917-A47B-5C68237DC6A6}" srcOrd="0" destOrd="0" presId="urn:microsoft.com/office/officeart/2005/8/layout/vList4"/>
    <dgm:cxn modelId="{4B5FC156-3A81-47F6-97B9-4171E49B500A}" type="presParOf" srcId="{92D2933D-6B9D-44AD-9181-4F5D8F00793C}" destId="{AB2C5E68-71D1-45BF-8944-A26400AB737A}" srcOrd="1" destOrd="0" presId="urn:microsoft.com/office/officeart/2005/8/layout/vList4"/>
    <dgm:cxn modelId="{FE825D0A-ECD8-412D-B09F-63516DEBC5B1}" type="presParOf" srcId="{92D2933D-6B9D-44AD-9181-4F5D8F00793C}" destId="{9AC0065A-AD2B-4039-BB69-4C346A7748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648E1C-5979-4E96-9B11-19BBA834C7B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3E1329-EE07-4D46-B962-72F9BF9D6F6B}">
      <dgm:prSet phldrT="[Text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pPr marL="0" indent="0"/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Operasi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157B75B-7941-4E2C-B109-A90618127076}" type="parTrans" cxnId="{4E118BDD-33AA-4A12-9BEB-CAA9C7565B2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6069D9C-7FB0-4D41-8237-8B696767F240}" type="sibTrans" cxnId="{4E118BDD-33AA-4A12-9BEB-CAA9C7565B2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F15946C-ECA8-4220-AEA4-F5D4FACB1025}">
      <dgm:prSet phldrT="[Text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3474720" tIns="182880" bIns="182880" anchor="ctr" anchorCtr="0"/>
        <a:lstStyle/>
        <a:p>
          <a:r>
            <a:rPr lang="en-US" sz="2400" dirty="0" err="1" smtClean="0"/>
            <a:t>Pembersihan</a:t>
          </a:r>
          <a:r>
            <a:rPr lang="en-US" sz="2400" dirty="0" smtClean="0"/>
            <a:t> </a:t>
          </a:r>
          <a:r>
            <a:rPr lang="en-US" sz="2400" dirty="0" err="1" smtClean="0"/>
            <a:t>tangki</a:t>
          </a:r>
          <a:r>
            <a:rPr lang="en-US" sz="2400" dirty="0" smtClean="0"/>
            <a:t>/ </a:t>
          </a:r>
          <a:r>
            <a:rPr lang="en-US" sz="2400" dirty="0" err="1" smtClean="0"/>
            <a:t>aktiviti</a:t>
          </a:r>
          <a:r>
            <a:rPr lang="en-US" sz="2400" dirty="0" smtClean="0"/>
            <a:t> </a:t>
          </a:r>
          <a:r>
            <a:rPr lang="en-US" sz="2400" i="1" dirty="0" smtClean="0"/>
            <a:t>ballast</a:t>
          </a:r>
          <a:endParaRPr lang="en-US" sz="2400" b="0" dirty="0">
            <a:latin typeface="Franklin Gothic Medium Cond" pitchFamily="34" charset="0"/>
          </a:endParaRPr>
        </a:p>
      </dgm:t>
    </dgm:pt>
    <dgm:pt modelId="{B5B0E041-DDED-4613-878E-C5C02CCD6966}" type="parTrans" cxnId="{3C2A480C-CA4C-4F46-A2F0-1A98B506FF4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15AE4D8-C7A9-4150-AE06-25520398D110}" type="sibTrans" cxnId="{3C2A480C-CA4C-4F46-A2F0-1A98B506FF4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4A12492-4B1D-4ED4-8F17-B61C128A0110}">
      <dgm:prSet phldrT="[Text]" custT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 lIns="2743200"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Kemalangan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F88E912-2858-4166-91CE-FB42DDB6BD2B}" type="parTrans" cxnId="{CFF0642B-4C22-478C-A9E9-20AF81070E2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8128CF8-F1E7-4D0B-9668-81447D845737}" type="sibTrans" cxnId="{CFF0642B-4C22-478C-A9E9-20AF81070E2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E97683F8-A6EB-44EF-99E5-6D53F22F06EE}">
      <dgm:prSet phldrT="[Text]" custT="1"/>
      <dgm:spPr/>
      <dgm:t>
        <a:bodyPr lIns="3474720" tIns="182880" bIns="182880" anchor="ctr" anchorCtr="0"/>
        <a:lstStyle/>
        <a:p>
          <a:r>
            <a:rPr lang="en-US" sz="2400" dirty="0" err="1" smtClean="0"/>
            <a:t>Karam</a:t>
          </a:r>
          <a:endParaRPr lang="en-US" sz="2400" b="0" dirty="0">
            <a:latin typeface="Franklin Gothic Medium Cond" pitchFamily="34" charset="0"/>
          </a:endParaRPr>
        </a:p>
      </dgm:t>
    </dgm:pt>
    <dgm:pt modelId="{3B404BF0-CE16-4798-B61B-14FB56940D3C}" type="parTrans" cxnId="{745B36FC-D2A2-4FC9-822B-E44CE47A47C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321986B-7E49-4EE7-8283-2322BC553CAC}" type="sibTrans" cxnId="{745B36FC-D2A2-4FC9-822B-E44CE47A47C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78D9CC42-3C65-4E15-A7B9-1ACE7C95E44C}">
      <dgm:prSet custT="1"/>
      <dgm:spPr/>
      <dgm:t>
        <a:bodyPr/>
        <a:lstStyle/>
        <a:p>
          <a:r>
            <a:rPr lang="en-US" sz="2400" dirty="0" err="1" smtClean="0"/>
            <a:t>Pembuangan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pelepasan</a:t>
          </a:r>
          <a:r>
            <a:rPr lang="en-US" sz="2400" dirty="0" smtClean="0"/>
            <a:t> </a:t>
          </a:r>
          <a:r>
            <a:rPr lang="en-US" sz="2400" dirty="0" err="1" smtClean="0"/>
            <a:t>haram</a:t>
          </a:r>
          <a:endParaRPr lang="en-US" sz="2400" dirty="0" smtClean="0"/>
        </a:p>
      </dgm:t>
    </dgm:pt>
    <dgm:pt modelId="{FB5E79F3-94A8-4F0E-8E17-B042EE67C880}" type="parTrans" cxnId="{4D537296-E923-4558-8646-DAFD8A943241}">
      <dgm:prSet/>
      <dgm:spPr/>
      <dgm:t>
        <a:bodyPr/>
        <a:lstStyle/>
        <a:p>
          <a:endParaRPr lang="en-MY"/>
        </a:p>
      </dgm:t>
    </dgm:pt>
    <dgm:pt modelId="{091407BC-6B9C-4550-9FD6-2C3C8D4EC9E7}" type="sibTrans" cxnId="{4D537296-E923-4558-8646-DAFD8A943241}">
      <dgm:prSet/>
      <dgm:spPr/>
      <dgm:t>
        <a:bodyPr/>
        <a:lstStyle/>
        <a:p>
          <a:endParaRPr lang="en-MY"/>
        </a:p>
      </dgm:t>
    </dgm:pt>
    <dgm:pt modelId="{F383302A-3E8C-4570-B66E-8835931CC2F2}">
      <dgm:prSet custT="1"/>
      <dgm:spPr/>
      <dgm:t>
        <a:bodyPr/>
        <a:lstStyle/>
        <a:p>
          <a:r>
            <a:rPr lang="en-US" sz="2400" i="1" dirty="0" smtClean="0"/>
            <a:t>Pipeline flushing</a:t>
          </a:r>
        </a:p>
      </dgm:t>
    </dgm:pt>
    <dgm:pt modelId="{D79209F9-F8ED-430C-B02E-1F06AD051D19}" type="parTrans" cxnId="{4306F0C9-4652-4D43-B27C-FED31B713EEE}">
      <dgm:prSet/>
      <dgm:spPr/>
      <dgm:t>
        <a:bodyPr/>
        <a:lstStyle/>
        <a:p>
          <a:endParaRPr lang="en-MY"/>
        </a:p>
      </dgm:t>
    </dgm:pt>
    <dgm:pt modelId="{01E28FE9-1955-41C2-8EE0-67A7F44BE88A}" type="sibTrans" cxnId="{4306F0C9-4652-4D43-B27C-FED31B713EEE}">
      <dgm:prSet/>
      <dgm:spPr/>
      <dgm:t>
        <a:bodyPr/>
        <a:lstStyle/>
        <a:p>
          <a:endParaRPr lang="en-MY"/>
        </a:p>
      </dgm:t>
    </dgm:pt>
    <dgm:pt modelId="{E6146DCE-6457-40E2-9D7D-4E107BA74DF8}">
      <dgm:prSet custT="1"/>
      <dgm:spPr/>
      <dgm:t>
        <a:bodyPr/>
        <a:lstStyle/>
        <a:p>
          <a:r>
            <a:rPr lang="en-US" sz="2400" i="1" dirty="0" smtClean="0"/>
            <a:t>Loading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i="1" dirty="0" smtClean="0"/>
            <a:t> off loading</a:t>
          </a:r>
        </a:p>
      </dgm:t>
    </dgm:pt>
    <dgm:pt modelId="{C7CB86BD-52AE-4A5B-A8AA-2F7E3FEC23A2}" type="parTrans" cxnId="{8A7FA250-6293-4014-A5E7-C723B4B2531B}">
      <dgm:prSet/>
      <dgm:spPr/>
      <dgm:t>
        <a:bodyPr/>
        <a:lstStyle/>
        <a:p>
          <a:endParaRPr lang="en-MY"/>
        </a:p>
      </dgm:t>
    </dgm:pt>
    <dgm:pt modelId="{DD3FE865-AF24-4627-B82C-F1B12A82A31E}" type="sibTrans" cxnId="{8A7FA250-6293-4014-A5E7-C723B4B2531B}">
      <dgm:prSet/>
      <dgm:spPr/>
      <dgm:t>
        <a:bodyPr/>
        <a:lstStyle/>
        <a:p>
          <a:endParaRPr lang="en-MY"/>
        </a:p>
      </dgm:t>
    </dgm:pt>
    <dgm:pt modelId="{D7F490ED-5213-4035-B306-53C53359B3F2}">
      <dgm:prSet custT="1"/>
      <dgm:spPr/>
      <dgm:t>
        <a:bodyPr/>
        <a:lstStyle/>
        <a:p>
          <a:r>
            <a:rPr lang="en-US" sz="2400" dirty="0" err="1" smtClean="0"/>
            <a:t>Perlanggaran</a:t>
          </a:r>
          <a:r>
            <a:rPr lang="en-US" sz="2400" dirty="0" smtClean="0"/>
            <a:t> </a:t>
          </a:r>
          <a:r>
            <a:rPr lang="en-US" sz="2400" dirty="0" err="1" smtClean="0"/>
            <a:t>kapal</a:t>
          </a:r>
          <a:endParaRPr lang="en-US" sz="2400" dirty="0" smtClean="0"/>
        </a:p>
      </dgm:t>
    </dgm:pt>
    <dgm:pt modelId="{2D4D88D9-4FC6-4E8B-952A-B274CB9A44D9}" type="parTrans" cxnId="{26BB37D6-F3D3-4C7F-9143-7AFFB4E239FF}">
      <dgm:prSet/>
      <dgm:spPr/>
      <dgm:t>
        <a:bodyPr/>
        <a:lstStyle/>
        <a:p>
          <a:endParaRPr lang="en-MY"/>
        </a:p>
      </dgm:t>
    </dgm:pt>
    <dgm:pt modelId="{E8DBD2C0-8FD1-4939-BEA4-69C4B1CE6BFC}" type="sibTrans" cxnId="{26BB37D6-F3D3-4C7F-9143-7AFFB4E239FF}">
      <dgm:prSet/>
      <dgm:spPr/>
      <dgm:t>
        <a:bodyPr/>
        <a:lstStyle/>
        <a:p>
          <a:endParaRPr lang="en-MY"/>
        </a:p>
      </dgm:t>
    </dgm:pt>
    <dgm:pt modelId="{96912E4C-E900-4E60-BF8A-B007D3148988}">
      <dgm:prSet custT="1"/>
      <dgm:spPr/>
      <dgm:t>
        <a:bodyPr/>
        <a:lstStyle/>
        <a:p>
          <a:r>
            <a:rPr lang="en-US" sz="2400" i="1" dirty="0" smtClean="0"/>
            <a:t>Stranded</a:t>
          </a:r>
        </a:p>
      </dgm:t>
    </dgm:pt>
    <dgm:pt modelId="{7BAA5A6B-C3A7-4BAB-8462-19558B8AC05D}" type="parTrans" cxnId="{ACD82191-AEBB-4A35-8A7E-B828EAFAC97D}">
      <dgm:prSet/>
      <dgm:spPr/>
      <dgm:t>
        <a:bodyPr/>
        <a:lstStyle/>
        <a:p>
          <a:endParaRPr lang="en-MY"/>
        </a:p>
      </dgm:t>
    </dgm:pt>
    <dgm:pt modelId="{0E88FC48-E15B-4C0E-9CBF-3106678D7E62}" type="sibTrans" cxnId="{ACD82191-AEBB-4A35-8A7E-B828EAFAC97D}">
      <dgm:prSet/>
      <dgm:spPr/>
      <dgm:t>
        <a:bodyPr/>
        <a:lstStyle/>
        <a:p>
          <a:endParaRPr lang="en-MY"/>
        </a:p>
      </dgm:t>
    </dgm:pt>
    <dgm:pt modelId="{417236CB-5698-47F6-B9FD-F9FF455CE4C3}">
      <dgm:prSet custT="1"/>
      <dgm:spPr/>
      <dgm:t>
        <a:bodyPr/>
        <a:lstStyle/>
        <a:p>
          <a:r>
            <a:rPr lang="en-US" sz="2400" dirty="0" err="1" smtClean="0"/>
            <a:t>Kebocoran</a:t>
          </a:r>
          <a:r>
            <a:rPr lang="en-US" sz="2400" dirty="0" smtClean="0"/>
            <a:t>/</a:t>
          </a:r>
          <a:r>
            <a:rPr lang="en-US" sz="2400" dirty="0" err="1" smtClean="0"/>
            <a:t>kerosakan</a:t>
          </a:r>
          <a:r>
            <a:rPr lang="en-US" sz="2400" dirty="0" smtClean="0"/>
            <a:t> </a:t>
          </a:r>
          <a:r>
            <a:rPr lang="en-US" sz="2400" i="1" dirty="0" smtClean="0"/>
            <a:t>pipeline</a:t>
          </a:r>
          <a:endParaRPr lang="en-US" sz="2400" dirty="0" smtClean="0"/>
        </a:p>
      </dgm:t>
    </dgm:pt>
    <dgm:pt modelId="{7A0E30E3-B75D-4B0F-8DEF-2F5F521F7C5C}" type="parTrans" cxnId="{E5437D71-8D85-4972-B3F8-9CD0006675EC}">
      <dgm:prSet/>
      <dgm:spPr/>
      <dgm:t>
        <a:bodyPr/>
        <a:lstStyle/>
        <a:p>
          <a:endParaRPr lang="en-MY"/>
        </a:p>
      </dgm:t>
    </dgm:pt>
    <dgm:pt modelId="{462940E9-5723-4189-BB67-1D8DA2652246}" type="sibTrans" cxnId="{E5437D71-8D85-4972-B3F8-9CD0006675EC}">
      <dgm:prSet/>
      <dgm:spPr/>
      <dgm:t>
        <a:bodyPr/>
        <a:lstStyle/>
        <a:p>
          <a:endParaRPr lang="en-MY"/>
        </a:p>
      </dgm:t>
    </dgm:pt>
    <dgm:pt modelId="{064591C5-3136-44E9-8DD7-FC67AC975F92}" type="pres">
      <dgm:prSet presAssocID="{66648E1C-5979-4E96-9B11-19BBA8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BC73E-CD31-4BF5-B1C5-4A4ACAA7115F}" type="pres">
      <dgm:prSet presAssocID="{793E1329-EE07-4D46-B962-72F9BF9D6F6B}" presName="parentText" presStyleLbl="node1" presStyleIdx="0" presStyleCnt="2" custScaleY="55182" custLinFactNeighborY="-45789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446473B-C5F4-406F-AC14-BD4F036A6A94}" type="pres">
      <dgm:prSet presAssocID="{793E1329-EE07-4D46-B962-72F9BF9D6F6B}" presName="childText" presStyleLbl="revTx" presStyleIdx="0" presStyleCnt="2" custScaleY="79671" custLinFactNeighborX="840" custLinFactNeighborY="-40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B8186-5A51-43CF-804C-BC101821A790}" type="pres">
      <dgm:prSet presAssocID="{34A12492-4B1D-4ED4-8F17-B61C128A0110}" presName="parentText" presStyleLbl="node1" presStyleIdx="1" presStyleCnt="2" custScaleY="62234" custLinFactNeighborX="4201" custLinFactNeighborY="1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8EDEDC3-1590-451D-A055-5F7567D62FD1}" type="pres">
      <dgm:prSet presAssocID="{34A12492-4B1D-4ED4-8F17-B61C128A0110}" presName="childText" presStyleLbl="revTx" presStyleIdx="1" presStyleCnt="2" custScaleY="82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37D71-8D85-4972-B3F8-9CD0006675EC}" srcId="{34A12492-4B1D-4ED4-8F17-B61C128A0110}" destId="{417236CB-5698-47F6-B9FD-F9FF455CE4C3}" srcOrd="3" destOrd="0" parTransId="{7A0E30E3-B75D-4B0F-8DEF-2F5F521F7C5C}" sibTransId="{462940E9-5723-4189-BB67-1D8DA2652246}"/>
    <dgm:cxn modelId="{8A7FA250-6293-4014-A5E7-C723B4B2531B}" srcId="{793E1329-EE07-4D46-B962-72F9BF9D6F6B}" destId="{E6146DCE-6457-40E2-9D7D-4E107BA74DF8}" srcOrd="3" destOrd="0" parTransId="{C7CB86BD-52AE-4A5B-A8AA-2F7E3FEC23A2}" sibTransId="{DD3FE865-AF24-4627-B82C-F1B12A82A31E}"/>
    <dgm:cxn modelId="{FFE19941-9BB8-40C2-8CC3-E13A103420AB}" type="presOf" srcId="{E6146DCE-6457-40E2-9D7D-4E107BA74DF8}" destId="{7446473B-C5F4-406F-AC14-BD4F036A6A94}" srcOrd="0" destOrd="3" presId="urn:microsoft.com/office/officeart/2005/8/layout/vList2"/>
    <dgm:cxn modelId="{4E118BDD-33AA-4A12-9BEB-CAA9C7565B2E}" srcId="{66648E1C-5979-4E96-9B11-19BBA834C7B8}" destId="{793E1329-EE07-4D46-B962-72F9BF9D6F6B}" srcOrd="0" destOrd="0" parTransId="{1157B75B-7941-4E2C-B109-A90618127076}" sibTransId="{C6069D9C-7FB0-4D41-8237-8B696767F240}"/>
    <dgm:cxn modelId="{4306F0C9-4652-4D43-B27C-FED31B713EEE}" srcId="{793E1329-EE07-4D46-B962-72F9BF9D6F6B}" destId="{F383302A-3E8C-4570-B66E-8835931CC2F2}" srcOrd="2" destOrd="0" parTransId="{D79209F9-F8ED-430C-B02E-1F06AD051D19}" sibTransId="{01E28FE9-1955-41C2-8EE0-67A7F44BE88A}"/>
    <dgm:cxn modelId="{D3F70465-9095-4129-AB6A-69AF383A74B3}" type="presOf" srcId="{417236CB-5698-47F6-B9FD-F9FF455CE4C3}" destId="{48EDEDC3-1590-451D-A055-5F7567D62FD1}" srcOrd="0" destOrd="3" presId="urn:microsoft.com/office/officeart/2005/8/layout/vList2"/>
    <dgm:cxn modelId="{673E1D9F-5A64-469D-B596-602C9F3A533C}" type="presOf" srcId="{F383302A-3E8C-4570-B66E-8835931CC2F2}" destId="{7446473B-C5F4-406F-AC14-BD4F036A6A94}" srcOrd="0" destOrd="2" presId="urn:microsoft.com/office/officeart/2005/8/layout/vList2"/>
    <dgm:cxn modelId="{3C9435FA-6807-43E0-9426-367D3160EAC2}" type="presOf" srcId="{5F15946C-ECA8-4220-AEA4-F5D4FACB1025}" destId="{7446473B-C5F4-406F-AC14-BD4F036A6A94}" srcOrd="0" destOrd="0" presId="urn:microsoft.com/office/officeart/2005/8/layout/vList2"/>
    <dgm:cxn modelId="{53A3E782-6E4E-4E57-8680-6197FB1104AE}" type="presOf" srcId="{E97683F8-A6EB-44EF-99E5-6D53F22F06EE}" destId="{48EDEDC3-1590-451D-A055-5F7567D62FD1}" srcOrd="0" destOrd="0" presId="urn:microsoft.com/office/officeart/2005/8/layout/vList2"/>
    <dgm:cxn modelId="{72A5D09E-042C-4A08-98C7-CDB3021174B8}" type="presOf" srcId="{96912E4C-E900-4E60-BF8A-B007D3148988}" destId="{48EDEDC3-1590-451D-A055-5F7567D62FD1}" srcOrd="0" destOrd="2" presId="urn:microsoft.com/office/officeart/2005/8/layout/vList2"/>
    <dgm:cxn modelId="{110EFD01-F136-4FA7-93F7-68410E170814}" type="presOf" srcId="{78D9CC42-3C65-4E15-A7B9-1ACE7C95E44C}" destId="{7446473B-C5F4-406F-AC14-BD4F036A6A94}" srcOrd="0" destOrd="1" presId="urn:microsoft.com/office/officeart/2005/8/layout/vList2"/>
    <dgm:cxn modelId="{ACD82191-AEBB-4A35-8A7E-B828EAFAC97D}" srcId="{34A12492-4B1D-4ED4-8F17-B61C128A0110}" destId="{96912E4C-E900-4E60-BF8A-B007D3148988}" srcOrd="2" destOrd="0" parTransId="{7BAA5A6B-C3A7-4BAB-8462-19558B8AC05D}" sibTransId="{0E88FC48-E15B-4C0E-9CBF-3106678D7E62}"/>
    <dgm:cxn modelId="{745B36FC-D2A2-4FC9-822B-E44CE47A47C4}" srcId="{34A12492-4B1D-4ED4-8F17-B61C128A0110}" destId="{E97683F8-A6EB-44EF-99E5-6D53F22F06EE}" srcOrd="0" destOrd="0" parTransId="{3B404BF0-CE16-4798-B61B-14FB56940D3C}" sibTransId="{0321986B-7E49-4EE7-8283-2322BC553CAC}"/>
    <dgm:cxn modelId="{26BB37D6-F3D3-4C7F-9143-7AFFB4E239FF}" srcId="{34A12492-4B1D-4ED4-8F17-B61C128A0110}" destId="{D7F490ED-5213-4035-B306-53C53359B3F2}" srcOrd="1" destOrd="0" parTransId="{2D4D88D9-4FC6-4E8B-952A-B274CB9A44D9}" sibTransId="{E8DBD2C0-8FD1-4939-BEA4-69C4B1CE6BFC}"/>
    <dgm:cxn modelId="{CFF0642B-4C22-478C-A9E9-20AF81070E2D}" srcId="{66648E1C-5979-4E96-9B11-19BBA834C7B8}" destId="{34A12492-4B1D-4ED4-8F17-B61C128A0110}" srcOrd="1" destOrd="0" parTransId="{DF88E912-2858-4166-91CE-FB42DDB6BD2B}" sibTransId="{88128CF8-F1E7-4D0B-9668-81447D845737}"/>
    <dgm:cxn modelId="{C41C5F96-C387-401D-9E80-53FC7CFEF588}" type="presOf" srcId="{34A12492-4B1D-4ED4-8F17-B61C128A0110}" destId="{396B8186-5A51-43CF-804C-BC101821A790}" srcOrd="0" destOrd="0" presId="urn:microsoft.com/office/officeart/2005/8/layout/vList2"/>
    <dgm:cxn modelId="{551C51DF-4343-475E-9300-4F6EB2399645}" type="presOf" srcId="{793E1329-EE07-4D46-B962-72F9BF9D6F6B}" destId="{755BC73E-CD31-4BF5-B1C5-4A4ACAA7115F}" srcOrd="0" destOrd="0" presId="urn:microsoft.com/office/officeart/2005/8/layout/vList2"/>
    <dgm:cxn modelId="{3C2A480C-CA4C-4F46-A2F0-1A98B506FF49}" srcId="{793E1329-EE07-4D46-B962-72F9BF9D6F6B}" destId="{5F15946C-ECA8-4220-AEA4-F5D4FACB1025}" srcOrd="0" destOrd="0" parTransId="{B5B0E041-DDED-4613-878E-C5C02CCD6966}" sibTransId="{615AE4D8-C7A9-4150-AE06-25520398D110}"/>
    <dgm:cxn modelId="{AD7F82C9-AC48-4173-9E0E-EA0103852931}" type="presOf" srcId="{66648E1C-5979-4E96-9B11-19BBA834C7B8}" destId="{064591C5-3136-44E9-8DD7-FC67AC975F92}" srcOrd="0" destOrd="0" presId="urn:microsoft.com/office/officeart/2005/8/layout/vList2"/>
    <dgm:cxn modelId="{8156E6EB-D2B0-4AC6-AEC8-F5F4EA44C941}" type="presOf" srcId="{D7F490ED-5213-4035-B306-53C53359B3F2}" destId="{48EDEDC3-1590-451D-A055-5F7567D62FD1}" srcOrd="0" destOrd="1" presId="urn:microsoft.com/office/officeart/2005/8/layout/vList2"/>
    <dgm:cxn modelId="{4D537296-E923-4558-8646-DAFD8A943241}" srcId="{793E1329-EE07-4D46-B962-72F9BF9D6F6B}" destId="{78D9CC42-3C65-4E15-A7B9-1ACE7C95E44C}" srcOrd="1" destOrd="0" parTransId="{FB5E79F3-94A8-4F0E-8E17-B042EE67C880}" sibTransId="{091407BC-6B9C-4550-9FD6-2C3C8D4EC9E7}"/>
    <dgm:cxn modelId="{5BE0B5A3-0E0F-4F4A-87FE-B3737448EA67}" type="presParOf" srcId="{064591C5-3136-44E9-8DD7-FC67AC975F92}" destId="{755BC73E-CD31-4BF5-B1C5-4A4ACAA7115F}" srcOrd="0" destOrd="0" presId="urn:microsoft.com/office/officeart/2005/8/layout/vList2"/>
    <dgm:cxn modelId="{2E34D22B-78EB-4A29-9679-0F2FCD73DAEA}" type="presParOf" srcId="{064591C5-3136-44E9-8DD7-FC67AC975F92}" destId="{7446473B-C5F4-406F-AC14-BD4F036A6A94}" srcOrd="1" destOrd="0" presId="urn:microsoft.com/office/officeart/2005/8/layout/vList2"/>
    <dgm:cxn modelId="{5241EE1D-D4F4-40BC-9F0C-C34A24261F86}" type="presParOf" srcId="{064591C5-3136-44E9-8DD7-FC67AC975F92}" destId="{396B8186-5A51-43CF-804C-BC101821A790}" srcOrd="2" destOrd="0" presId="urn:microsoft.com/office/officeart/2005/8/layout/vList2"/>
    <dgm:cxn modelId="{9EF009AC-81C6-4558-8937-B240109F29F3}" type="presParOf" srcId="{064591C5-3136-44E9-8DD7-FC67AC975F92}" destId="{48EDEDC3-1590-451D-A055-5F7567D62FD1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DD4474-5105-4572-B94F-B4F5E4782FD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9F6499-8A87-4895-8D43-E581613B5309}">
      <dgm:prSet phldrT="[Text]"/>
      <dgm:spPr/>
      <dgm:t>
        <a:bodyPr/>
        <a:lstStyle/>
        <a:p>
          <a:r>
            <a:rPr lang="en-US" smtClean="0"/>
            <a:t>1</a:t>
          </a:r>
          <a:endParaRPr lang="en-US" dirty="0"/>
        </a:p>
      </dgm:t>
    </dgm:pt>
    <dgm:pt modelId="{8BE1F363-58DE-4B33-B37E-0576AF4C4787}" type="parTrans" cxnId="{56033E77-E82D-4032-A015-87996624844C}">
      <dgm:prSet/>
      <dgm:spPr/>
      <dgm:t>
        <a:bodyPr/>
        <a:lstStyle/>
        <a:p>
          <a:endParaRPr lang="en-US"/>
        </a:p>
      </dgm:t>
    </dgm:pt>
    <dgm:pt modelId="{0A8B6C8B-4565-4C5E-8A04-DECBA3F46D66}" type="sibTrans" cxnId="{56033E77-E82D-4032-A015-87996624844C}">
      <dgm:prSet/>
      <dgm:spPr/>
      <dgm:t>
        <a:bodyPr/>
        <a:lstStyle/>
        <a:p>
          <a:endParaRPr lang="en-US"/>
        </a:p>
      </dgm:t>
    </dgm:pt>
    <dgm:pt modelId="{99B877B8-CEBA-47B2-AA4F-B6ED659DFB7F}">
      <dgm:prSet phldrT="[Text]" custT="1"/>
      <dgm:spPr/>
      <dgm:t>
        <a:bodyPr/>
        <a:lstStyle/>
        <a:p>
          <a:pPr marL="914400" indent="-914400"/>
          <a:r>
            <a:rPr lang="en-US" sz="3200" smtClean="0"/>
            <a:t>Kematian hidupan marin </a:t>
          </a:r>
          <a:endParaRPr lang="en-US" sz="3200" dirty="0"/>
        </a:p>
      </dgm:t>
    </dgm:pt>
    <dgm:pt modelId="{1184EA28-87DB-4EC7-A57A-64384041F7CF}" type="parTrans" cxnId="{D1624B4E-FCEA-4785-9064-904C735ACA86}">
      <dgm:prSet/>
      <dgm:spPr/>
      <dgm:t>
        <a:bodyPr/>
        <a:lstStyle/>
        <a:p>
          <a:endParaRPr lang="en-US"/>
        </a:p>
      </dgm:t>
    </dgm:pt>
    <dgm:pt modelId="{7220D579-BC7E-48B4-ABD2-8DF515E1294B}" type="sibTrans" cxnId="{D1624B4E-FCEA-4785-9064-904C735ACA86}">
      <dgm:prSet/>
      <dgm:spPr/>
      <dgm:t>
        <a:bodyPr/>
        <a:lstStyle/>
        <a:p>
          <a:endParaRPr lang="en-US"/>
        </a:p>
      </dgm:t>
    </dgm:pt>
    <dgm:pt modelId="{0271F4F0-5F5A-47C3-B389-0A268DAC8A8F}">
      <dgm:prSet phldrT="[Text]"/>
      <dgm:spPr/>
      <dgm:t>
        <a:bodyPr/>
        <a:lstStyle/>
        <a:p>
          <a:r>
            <a:rPr lang="en-US" smtClean="0"/>
            <a:t>2</a:t>
          </a:r>
          <a:endParaRPr lang="en-US" dirty="0"/>
        </a:p>
      </dgm:t>
    </dgm:pt>
    <dgm:pt modelId="{B813AACA-9F16-49A8-9E63-661611B26DE3}" type="parTrans" cxnId="{817213B6-C95C-4C1D-A93D-DFCF721D3032}">
      <dgm:prSet/>
      <dgm:spPr/>
      <dgm:t>
        <a:bodyPr/>
        <a:lstStyle/>
        <a:p>
          <a:endParaRPr lang="en-US"/>
        </a:p>
      </dgm:t>
    </dgm:pt>
    <dgm:pt modelId="{38D60B73-0A26-40D5-B734-2D9E6C83CE35}" type="sibTrans" cxnId="{817213B6-C95C-4C1D-A93D-DFCF721D3032}">
      <dgm:prSet/>
      <dgm:spPr/>
      <dgm:t>
        <a:bodyPr/>
        <a:lstStyle/>
        <a:p>
          <a:endParaRPr lang="en-US"/>
        </a:p>
      </dgm:t>
    </dgm:pt>
    <dgm:pt modelId="{6E265761-6ED8-4B00-AFCC-DD3BC9B2A0E6}">
      <dgm:prSet phldrT="[Text]" custT="1"/>
      <dgm:spPr/>
      <dgm:t>
        <a:bodyPr/>
        <a:lstStyle/>
        <a:p>
          <a:pPr marL="914400" indent="-914400"/>
          <a:r>
            <a:rPr lang="en-US" sz="3200" smtClean="0"/>
            <a:t>Bioakumulasi di dalam tisu hidupan marin</a:t>
          </a:r>
          <a:endParaRPr lang="en-US" sz="3200" dirty="0"/>
        </a:p>
      </dgm:t>
    </dgm:pt>
    <dgm:pt modelId="{85680AB6-5036-43F7-B88B-07D38C7CC8FC}" type="parTrans" cxnId="{8FD5E510-8583-423C-A869-3680BD377554}">
      <dgm:prSet/>
      <dgm:spPr/>
      <dgm:t>
        <a:bodyPr/>
        <a:lstStyle/>
        <a:p>
          <a:endParaRPr lang="en-US"/>
        </a:p>
      </dgm:t>
    </dgm:pt>
    <dgm:pt modelId="{A2131EA3-16AF-46F1-B299-12B3BBD74613}" type="sibTrans" cxnId="{8FD5E510-8583-423C-A869-3680BD377554}">
      <dgm:prSet/>
      <dgm:spPr/>
      <dgm:t>
        <a:bodyPr/>
        <a:lstStyle/>
        <a:p>
          <a:endParaRPr lang="en-US"/>
        </a:p>
      </dgm:t>
    </dgm:pt>
    <dgm:pt modelId="{48EC9D48-B447-420E-8D76-417C0F1F1CD4}">
      <dgm:prSet phldrT="[Text]"/>
      <dgm:spPr/>
      <dgm:t>
        <a:bodyPr/>
        <a:lstStyle/>
        <a:p>
          <a:r>
            <a:rPr lang="en-US" smtClean="0"/>
            <a:t>3</a:t>
          </a:r>
          <a:endParaRPr lang="en-US" dirty="0"/>
        </a:p>
      </dgm:t>
    </dgm:pt>
    <dgm:pt modelId="{B05FBB73-44A5-4F18-846C-7EA77CBAC763}" type="parTrans" cxnId="{B41F2B84-7419-478C-82ED-9493339403D8}">
      <dgm:prSet/>
      <dgm:spPr/>
      <dgm:t>
        <a:bodyPr/>
        <a:lstStyle/>
        <a:p>
          <a:endParaRPr lang="en-US"/>
        </a:p>
      </dgm:t>
    </dgm:pt>
    <dgm:pt modelId="{320F60E1-FB82-4791-B46B-C5644EE3822A}" type="sibTrans" cxnId="{B41F2B84-7419-478C-82ED-9493339403D8}">
      <dgm:prSet/>
      <dgm:spPr/>
      <dgm:t>
        <a:bodyPr/>
        <a:lstStyle/>
        <a:p>
          <a:endParaRPr lang="en-US"/>
        </a:p>
      </dgm:t>
    </dgm:pt>
    <dgm:pt modelId="{B44B4F92-697B-47A8-A203-7E3E66A70CA3}">
      <dgm:prSet phldrT="[Text]" custT="1"/>
      <dgm:spPr/>
      <dgm:t>
        <a:bodyPr/>
        <a:lstStyle/>
        <a:p>
          <a:pPr marL="914400" indent="-914400"/>
          <a:r>
            <a:rPr lang="en-US" sz="3200" smtClean="0"/>
            <a:t>Menjejaskan aktiviti pelancongan</a:t>
          </a:r>
          <a:endParaRPr lang="en-US" sz="3200" dirty="0"/>
        </a:p>
      </dgm:t>
    </dgm:pt>
    <dgm:pt modelId="{3C1D84FF-3019-4EEC-84EE-12F53C6F92D7}" type="parTrans" cxnId="{69A7597D-2B65-4DA2-8FC4-495C8676B465}">
      <dgm:prSet/>
      <dgm:spPr/>
      <dgm:t>
        <a:bodyPr/>
        <a:lstStyle/>
        <a:p>
          <a:endParaRPr lang="en-US"/>
        </a:p>
      </dgm:t>
    </dgm:pt>
    <dgm:pt modelId="{32C13B34-2AED-48BD-952A-01E8A856D85A}" type="sibTrans" cxnId="{69A7597D-2B65-4DA2-8FC4-495C8676B465}">
      <dgm:prSet/>
      <dgm:spPr/>
      <dgm:t>
        <a:bodyPr/>
        <a:lstStyle/>
        <a:p>
          <a:endParaRPr lang="en-US"/>
        </a:p>
      </dgm:t>
    </dgm:pt>
    <dgm:pt modelId="{09BA1F44-AC19-4253-B684-D50C539E60F2}">
      <dgm:prSet phldrT="[Text]"/>
      <dgm:spPr/>
      <dgm:t>
        <a:bodyPr/>
        <a:lstStyle/>
        <a:p>
          <a:r>
            <a:rPr lang="en-US" smtClean="0"/>
            <a:t>4</a:t>
          </a:r>
          <a:endParaRPr lang="en-US" dirty="0"/>
        </a:p>
      </dgm:t>
    </dgm:pt>
    <dgm:pt modelId="{BFB4838E-67DF-49BD-834E-4A881DAE94C2}" type="parTrans" cxnId="{4917354A-09CC-414A-8825-F6D5D08BFE55}">
      <dgm:prSet/>
      <dgm:spPr/>
      <dgm:t>
        <a:bodyPr/>
        <a:lstStyle/>
        <a:p>
          <a:endParaRPr lang="en-US"/>
        </a:p>
      </dgm:t>
    </dgm:pt>
    <dgm:pt modelId="{2A1C411B-5511-4882-BFB9-3A75776FF245}" type="sibTrans" cxnId="{4917354A-09CC-414A-8825-F6D5D08BFE55}">
      <dgm:prSet/>
      <dgm:spPr/>
      <dgm:t>
        <a:bodyPr/>
        <a:lstStyle/>
        <a:p>
          <a:endParaRPr lang="en-US"/>
        </a:p>
      </dgm:t>
    </dgm:pt>
    <dgm:pt modelId="{0F949D85-0C1B-430B-A97C-02CE9D3DE72A}">
      <dgm:prSet phldrT="[Text]" custT="1"/>
      <dgm:spPr/>
      <dgm:t>
        <a:bodyPr/>
        <a:lstStyle/>
        <a:p>
          <a:pPr marL="914400" indent="-914400"/>
          <a:r>
            <a:rPr lang="en-US" sz="3200" dirty="0" err="1" smtClean="0"/>
            <a:t>Meningkatkan</a:t>
          </a:r>
          <a:r>
            <a:rPr lang="en-US" sz="3200" dirty="0" smtClean="0"/>
            <a:t> </a:t>
          </a:r>
          <a:r>
            <a:rPr lang="en-US" sz="3200" dirty="0" err="1" smtClean="0"/>
            <a:t>risiko</a:t>
          </a:r>
          <a:r>
            <a:rPr lang="en-US" sz="3200" dirty="0" smtClean="0"/>
            <a:t> </a:t>
          </a:r>
          <a:r>
            <a:rPr lang="en-US" sz="3200" dirty="0" err="1" smtClean="0"/>
            <a:t>ke</a:t>
          </a:r>
          <a:r>
            <a:rPr lang="en-US" sz="3200" dirty="0" smtClean="0"/>
            <a:t> </a:t>
          </a:r>
          <a:r>
            <a:rPr lang="en-US" sz="3200" dirty="0" err="1" smtClean="0"/>
            <a:t>atas</a:t>
          </a:r>
          <a:r>
            <a:rPr lang="en-US" sz="3200" dirty="0" smtClean="0"/>
            <a:t> </a:t>
          </a:r>
          <a:r>
            <a:rPr lang="en-US" sz="3200" dirty="0" err="1" smtClean="0"/>
            <a:t>keselamatan</a:t>
          </a:r>
          <a:r>
            <a:rPr lang="en-US" sz="3200" dirty="0" smtClean="0"/>
            <a:t> </a:t>
          </a:r>
          <a:r>
            <a:rPr lang="en-US" sz="3200" dirty="0" err="1" smtClean="0"/>
            <a:t>dan</a:t>
          </a:r>
          <a:r>
            <a:rPr lang="en-US" sz="3200" dirty="0" smtClean="0"/>
            <a:t> </a:t>
          </a:r>
          <a:r>
            <a:rPr lang="en-US" sz="3200" dirty="0" err="1" smtClean="0"/>
            <a:t>kesihatan</a:t>
          </a:r>
          <a:r>
            <a:rPr lang="en-US" sz="3200" dirty="0" smtClean="0"/>
            <a:t> </a:t>
          </a:r>
          <a:r>
            <a:rPr lang="en-US" sz="3200" dirty="0" err="1" smtClean="0"/>
            <a:t>manusia</a:t>
          </a:r>
          <a:r>
            <a:rPr lang="en-US" sz="3200" dirty="0" smtClean="0"/>
            <a:t> </a:t>
          </a:r>
          <a:endParaRPr lang="en-US" sz="3200" dirty="0"/>
        </a:p>
      </dgm:t>
    </dgm:pt>
    <dgm:pt modelId="{F9336465-AA63-4BB4-9D25-9AD362C0C9FD}" type="parTrans" cxnId="{1FB3DF05-0078-43F7-9587-D5CE3906930C}">
      <dgm:prSet/>
      <dgm:spPr/>
      <dgm:t>
        <a:bodyPr/>
        <a:lstStyle/>
        <a:p>
          <a:endParaRPr lang="en-US"/>
        </a:p>
      </dgm:t>
    </dgm:pt>
    <dgm:pt modelId="{AB715BA5-6AEB-43F5-8643-3E3539E29A61}" type="sibTrans" cxnId="{1FB3DF05-0078-43F7-9587-D5CE3906930C}">
      <dgm:prSet/>
      <dgm:spPr/>
      <dgm:t>
        <a:bodyPr/>
        <a:lstStyle/>
        <a:p>
          <a:endParaRPr lang="en-US"/>
        </a:p>
      </dgm:t>
    </dgm:pt>
    <dgm:pt modelId="{65C10D57-AE46-48A6-9842-DE26D8A0E0B1}" type="pres">
      <dgm:prSet presAssocID="{EEDD4474-5105-4572-B94F-B4F5E4782F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4B167-69C0-4A98-A5AE-46F0EFFD5FF5}" type="pres">
      <dgm:prSet presAssocID="{2F9F6499-8A87-4895-8D43-E581613B5309}" presName="linNode" presStyleCnt="0"/>
      <dgm:spPr/>
      <dgm:t>
        <a:bodyPr/>
        <a:lstStyle/>
        <a:p>
          <a:endParaRPr lang="en-MY"/>
        </a:p>
      </dgm:t>
    </dgm:pt>
    <dgm:pt modelId="{9E87D3F1-4C62-44C2-839D-F5FF792F807F}" type="pres">
      <dgm:prSet presAssocID="{2F9F6499-8A87-4895-8D43-E581613B5309}" presName="parentText" presStyleLbl="node1" presStyleIdx="0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93D7722-BC70-46AA-A506-3DB4A98F9308}" type="pres">
      <dgm:prSet presAssocID="{2F9F6499-8A87-4895-8D43-E581613B5309}" presName="descendantText" presStyleLbl="alignAccFollowNode1" presStyleIdx="0" presStyleCnt="4" custScaleX="1428222" custScaleY="63623" custLinFactX="-45438" custLinFactNeighborX="-10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402F198-01DE-4387-8861-BED7BC71E74D}" type="pres">
      <dgm:prSet presAssocID="{0A8B6C8B-4565-4C5E-8A04-DECBA3F46D66}" presName="sp" presStyleCnt="0"/>
      <dgm:spPr/>
      <dgm:t>
        <a:bodyPr/>
        <a:lstStyle/>
        <a:p>
          <a:endParaRPr lang="en-MY"/>
        </a:p>
      </dgm:t>
    </dgm:pt>
    <dgm:pt modelId="{0D507EBB-1CE4-4569-A615-7B867D686189}" type="pres">
      <dgm:prSet presAssocID="{0271F4F0-5F5A-47C3-B389-0A268DAC8A8F}" presName="linNode" presStyleCnt="0"/>
      <dgm:spPr/>
      <dgm:t>
        <a:bodyPr/>
        <a:lstStyle/>
        <a:p>
          <a:endParaRPr lang="en-MY"/>
        </a:p>
      </dgm:t>
    </dgm:pt>
    <dgm:pt modelId="{A60E8B29-3A41-41E6-92ED-087DF974D6A6}" type="pres">
      <dgm:prSet presAssocID="{0271F4F0-5F5A-47C3-B389-0A268DAC8A8F}" presName="parentText" presStyleLbl="node1" presStyleIdx="1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12A3826-2E3C-4C07-A727-88547A37A6F8}" type="pres">
      <dgm:prSet presAssocID="{0271F4F0-5F5A-47C3-B389-0A268DAC8A8F}" presName="descendantText" presStyleLbl="alignAccFollowNode1" presStyleIdx="1" presStyleCnt="4" custScaleX="1428222" custScaleY="63623" custLinFactX="-45438" custLinFactNeighborX="-10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C0B75B6E-1394-4A93-8E4F-271E63A6A3DE}" type="pres">
      <dgm:prSet presAssocID="{38D60B73-0A26-40D5-B734-2D9E6C83CE35}" presName="sp" presStyleCnt="0"/>
      <dgm:spPr/>
      <dgm:t>
        <a:bodyPr/>
        <a:lstStyle/>
        <a:p>
          <a:endParaRPr lang="en-MY"/>
        </a:p>
      </dgm:t>
    </dgm:pt>
    <dgm:pt modelId="{2F2F68BE-C28B-4D93-AB40-F2BA188B62C6}" type="pres">
      <dgm:prSet presAssocID="{48EC9D48-B447-420E-8D76-417C0F1F1CD4}" presName="linNode" presStyleCnt="0"/>
      <dgm:spPr/>
      <dgm:t>
        <a:bodyPr/>
        <a:lstStyle/>
        <a:p>
          <a:endParaRPr lang="en-MY"/>
        </a:p>
      </dgm:t>
    </dgm:pt>
    <dgm:pt modelId="{3364F820-B13F-496A-8388-7D4ADED4386F}" type="pres">
      <dgm:prSet presAssocID="{48EC9D48-B447-420E-8D76-417C0F1F1CD4}" presName="parentText" presStyleLbl="node1" presStyleIdx="2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C87BA3-2339-4CFC-B0F3-582D7C37476C}" type="pres">
      <dgm:prSet presAssocID="{48EC9D48-B447-420E-8D76-417C0F1F1CD4}" presName="descendantText" presStyleLbl="alignAccFollowNode1" presStyleIdx="2" presStyleCnt="4" custScaleX="1428222" custScaleY="63623" custLinFactX="-45438" custLinFactNeighborX="-10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6C45377D-665B-4B32-8E82-93D7AAB20CBE}" type="pres">
      <dgm:prSet presAssocID="{320F60E1-FB82-4791-B46B-C5644EE3822A}" presName="sp" presStyleCnt="0"/>
      <dgm:spPr/>
      <dgm:t>
        <a:bodyPr/>
        <a:lstStyle/>
        <a:p>
          <a:endParaRPr lang="en-MY"/>
        </a:p>
      </dgm:t>
    </dgm:pt>
    <dgm:pt modelId="{7863A837-824B-4A6B-B523-4FC50ACEEF41}" type="pres">
      <dgm:prSet presAssocID="{09BA1F44-AC19-4253-B684-D50C539E60F2}" presName="linNode" presStyleCnt="0"/>
      <dgm:spPr/>
      <dgm:t>
        <a:bodyPr/>
        <a:lstStyle/>
        <a:p>
          <a:endParaRPr lang="en-MY"/>
        </a:p>
      </dgm:t>
    </dgm:pt>
    <dgm:pt modelId="{D91B0B47-F3B7-4737-BE5C-BB3F0115C9EB}" type="pres">
      <dgm:prSet presAssocID="{09BA1F44-AC19-4253-B684-D50C539E60F2}" presName="parentText" presStyleLbl="node1" presStyleIdx="3" presStyleCnt="4" custScaleX="322220" custScaleY="37952" custLinFactX="47599" custLinFactNeighborX="10000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54CC983-2FE2-4D0A-B507-72F8DDB1CE8B}" type="pres">
      <dgm:prSet presAssocID="{09BA1F44-AC19-4253-B684-D50C539E60F2}" presName="descendantText" presStyleLbl="alignAccFollowNode1" presStyleIdx="3" presStyleCnt="4" custScaleX="1428222" custScaleY="63623" custLinFactX="-45438" custLinFactNeighborX="-100000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69A7597D-2B65-4DA2-8FC4-495C8676B465}" srcId="{48EC9D48-B447-420E-8D76-417C0F1F1CD4}" destId="{B44B4F92-697B-47A8-A203-7E3E66A70CA3}" srcOrd="0" destOrd="0" parTransId="{3C1D84FF-3019-4EEC-84EE-12F53C6F92D7}" sibTransId="{32C13B34-2AED-48BD-952A-01E8A856D85A}"/>
    <dgm:cxn modelId="{1FB3DF05-0078-43F7-9587-D5CE3906930C}" srcId="{09BA1F44-AC19-4253-B684-D50C539E60F2}" destId="{0F949D85-0C1B-430B-A97C-02CE9D3DE72A}" srcOrd="0" destOrd="0" parTransId="{F9336465-AA63-4BB4-9D25-9AD362C0C9FD}" sibTransId="{AB715BA5-6AEB-43F5-8643-3E3539E29A61}"/>
    <dgm:cxn modelId="{B1F48994-FFAC-4E44-A052-5E1B5BA4F1FD}" type="presOf" srcId="{0F949D85-0C1B-430B-A97C-02CE9D3DE72A}" destId="{F54CC983-2FE2-4D0A-B507-72F8DDB1CE8B}" srcOrd="0" destOrd="0" presId="urn:microsoft.com/office/officeart/2005/8/layout/vList5"/>
    <dgm:cxn modelId="{7D11F5AE-B788-40B8-9D63-9251E5B2B79B}" type="presOf" srcId="{09BA1F44-AC19-4253-B684-D50C539E60F2}" destId="{D91B0B47-F3B7-4737-BE5C-BB3F0115C9EB}" srcOrd="0" destOrd="0" presId="urn:microsoft.com/office/officeart/2005/8/layout/vList5"/>
    <dgm:cxn modelId="{4917354A-09CC-414A-8825-F6D5D08BFE55}" srcId="{EEDD4474-5105-4572-B94F-B4F5E4782FD6}" destId="{09BA1F44-AC19-4253-B684-D50C539E60F2}" srcOrd="3" destOrd="0" parTransId="{BFB4838E-67DF-49BD-834E-4A881DAE94C2}" sibTransId="{2A1C411B-5511-4882-BFB9-3A75776FF245}"/>
    <dgm:cxn modelId="{01F4A1BB-B1FC-435E-9B25-880F1E004377}" type="presOf" srcId="{6E265761-6ED8-4B00-AFCC-DD3BC9B2A0E6}" destId="{D12A3826-2E3C-4C07-A727-88547A37A6F8}" srcOrd="0" destOrd="0" presId="urn:microsoft.com/office/officeart/2005/8/layout/vList5"/>
    <dgm:cxn modelId="{817213B6-C95C-4C1D-A93D-DFCF721D3032}" srcId="{EEDD4474-5105-4572-B94F-B4F5E4782FD6}" destId="{0271F4F0-5F5A-47C3-B389-0A268DAC8A8F}" srcOrd="1" destOrd="0" parTransId="{B813AACA-9F16-49A8-9E63-661611B26DE3}" sibTransId="{38D60B73-0A26-40D5-B734-2D9E6C83CE35}"/>
    <dgm:cxn modelId="{8FD5E510-8583-423C-A869-3680BD377554}" srcId="{0271F4F0-5F5A-47C3-B389-0A268DAC8A8F}" destId="{6E265761-6ED8-4B00-AFCC-DD3BC9B2A0E6}" srcOrd="0" destOrd="0" parTransId="{85680AB6-5036-43F7-B88B-07D38C7CC8FC}" sibTransId="{A2131EA3-16AF-46F1-B299-12B3BBD74613}"/>
    <dgm:cxn modelId="{B41F2B84-7419-478C-82ED-9493339403D8}" srcId="{EEDD4474-5105-4572-B94F-B4F5E4782FD6}" destId="{48EC9D48-B447-420E-8D76-417C0F1F1CD4}" srcOrd="2" destOrd="0" parTransId="{B05FBB73-44A5-4F18-846C-7EA77CBAC763}" sibTransId="{320F60E1-FB82-4791-B46B-C5644EE3822A}"/>
    <dgm:cxn modelId="{B274DF73-69CB-41AC-A387-5DA589629E83}" type="presOf" srcId="{99B877B8-CEBA-47B2-AA4F-B6ED659DFB7F}" destId="{193D7722-BC70-46AA-A506-3DB4A98F9308}" srcOrd="0" destOrd="0" presId="urn:microsoft.com/office/officeart/2005/8/layout/vList5"/>
    <dgm:cxn modelId="{BEEAD216-E64C-479A-A5F2-98EF883D5480}" type="presOf" srcId="{0271F4F0-5F5A-47C3-B389-0A268DAC8A8F}" destId="{A60E8B29-3A41-41E6-92ED-087DF974D6A6}" srcOrd="0" destOrd="0" presId="urn:microsoft.com/office/officeart/2005/8/layout/vList5"/>
    <dgm:cxn modelId="{2111EF04-419B-4D67-8A79-7673CBE18D62}" type="presOf" srcId="{2F9F6499-8A87-4895-8D43-E581613B5309}" destId="{9E87D3F1-4C62-44C2-839D-F5FF792F807F}" srcOrd="0" destOrd="0" presId="urn:microsoft.com/office/officeart/2005/8/layout/vList5"/>
    <dgm:cxn modelId="{D1624B4E-FCEA-4785-9064-904C735ACA86}" srcId="{2F9F6499-8A87-4895-8D43-E581613B5309}" destId="{99B877B8-CEBA-47B2-AA4F-B6ED659DFB7F}" srcOrd="0" destOrd="0" parTransId="{1184EA28-87DB-4EC7-A57A-64384041F7CF}" sibTransId="{7220D579-BC7E-48B4-ABD2-8DF515E1294B}"/>
    <dgm:cxn modelId="{BED89917-C98F-4875-B654-72B47F9E7FE5}" type="presOf" srcId="{B44B4F92-697B-47A8-A203-7E3E66A70CA3}" destId="{B8C87BA3-2339-4CFC-B0F3-582D7C37476C}" srcOrd="0" destOrd="0" presId="urn:microsoft.com/office/officeart/2005/8/layout/vList5"/>
    <dgm:cxn modelId="{BF022659-6C24-43F8-80D1-1AD4F745E270}" type="presOf" srcId="{EEDD4474-5105-4572-B94F-B4F5E4782FD6}" destId="{65C10D57-AE46-48A6-9842-DE26D8A0E0B1}" srcOrd="0" destOrd="0" presId="urn:microsoft.com/office/officeart/2005/8/layout/vList5"/>
    <dgm:cxn modelId="{56033E77-E82D-4032-A015-87996624844C}" srcId="{EEDD4474-5105-4572-B94F-B4F5E4782FD6}" destId="{2F9F6499-8A87-4895-8D43-E581613B5309}" srcOrd="0" destOrd="0" parTransId="{8BE1F363-58DE-4B33-B37E-0576AF4C4787}" sibTransId="{0A8B6C8B-4565-4C5E-8A04-DECBA3F46D66}"/>
    <dgm:cxn modelId="{16285D06-4796-4709-BCD3-B233C41ABB50}" type="presOf" srcId="{48EC9D48-B447-420E-8D76-417C0F1F1CD4}" destId="{3364F820-B13F-496A-8388-7D4ADED4386F}" srcOrd="0" destOrd="0" presId="urn:microsoft.com/office/officeart/2005/8/layout/vList5"/>
    <dgm:cxn modelId="{2623738F-1189-4621-9FC7-70A9C26C8132}" type="presParOf" srcId="{65C10D57-AE46-48A6-9842-DE26D8A0E0B1}" destId="{5474B167-69C0-4A98-A5AE-46F0EFFD5FF5}" srcOrd="0" destOrd="0" presId="urn:microsoft.com/office/officeart/2005/8/layout/vList5"/>
    <dgm:cxn modelId="{C03A35A8-178F-4C5A-90CB-E1D38819222A}" type="presParOf" srcId="{5474B167-69C0-4A98-A5AE-46F0EFFD5FF5}" destId="{9E87D3F1-4C62-44C2-839D-F5FF792F807F}" srcOrd="0" destOrd="0" presId="urn:microsoft.com/office/officeart/2005/8/layout/vList5"/>
    <dgm:cxn modelId="{98E0031A-261C-4A55-BFE7-4A333FC48318}" type="presParOf" srcId="{5474B167-69C0-4A98-A5AE-46F0EFFD5FF5}" destId="{193D7722-BC70-46AA-A506-3DB4A98F9308}" srcOrd="1" destOrd="0" presId="urn:microsoft.com/office/officeart/2005/8/layout/vList5"/>
    <dgm:cxn modelId="{19F0C496-322B-441C-BA15-A9D09523C5BA}" type="presParOf" srcId="{65C10D57-AE46-48A6-9842-DE26D8A0E0B1}" destId="{0402F198-01DE-4387-8861-BED7BC71E74D}" srcOrd="1" destOrd="0" presId="urn:microsoft.com/office/officeart/2005/8/layout/vList5"/>
    <dgm:cxn modelId="{CCF4AA5D-A012-44A5-9691-6B514B9A8D66}" type="presParOf" srcId="{65C10D57-AE46-48A6-9842-DE26D8A0E0B1}" destId="{0D507EBB-1CE4-4569-A615-7B867D686189}" srcOrd="2" destOrd="0" presId="urn:microsoft.com/office/officeart/2005/8/layout/vList5"/>
    <dgm:cxn modelId="{780E6E75-934C-4AED-84A6-07BBEE44AD79}" type="presParOf" srcId="{0D507EBB-1CE4-4569-A615-7B867D686189}" destId="{A60E8B29-3A41-41E6-92ED-087DF974D6A6}" srcOrd="0" destOrd="0" presId="urn:microsoft.com/office/officeart/2005/8/layout/vList5"/>
    <dgm:cxn modelId="{1B09EBCD-CCF7-4A26-AEC9-C4C0228835E0}" type="presParOf" srcId="{0D507EBB-1CE4-4569-A615-7B867D686189}" destId="{D12A3826-2E3C-4C07-A727-88547A37A6F8}" srcOrd="1" destOrd="0" presId="urn:microsoft.com/office/officeart/2005/8/layout/vList5"/>
    <dgm:cxn modelId="{B061A6BE-06F8-4595-B724-B5F564D19267}" type="presParOf" srcId="{65C10D57-AE46-48A6-9842-DE26D8A0E0B1}" destId="{C0B75B6E-1394-4A93-8E4F-271E63A6A3DE}" srcOrd="3" destOrd="0" presId="urn:microsoft.com/office/officeart/2005/8/layout/vList5"/>
    <dgm:cxn modelId="{42CDE051-4071-40D3-B166-B6E0520CE762}" type="presParOf" srcId="{65C10D57-AE46-48A6-9842-DE26D8A0E0B1}" destId="{2F2F68BE-C28B-4D93-AB40-F2BA188B62C6}" srcOrd="4" destOrd="0" presId="urn:microsoft.com/office/officeart/2005/8/layout/vList5"/>
    <dgm:cxn modelId="{F765D061-C919-4C28-8103-378B48887473}" type="presParOf" srcId="{2F2F68BE-C28B-4D93-AB40-F2BA188B62C6}" destId="{3364F820-B13F-496A-8388-7D4ADED4386F}" srcOrd="0" destOrd="0" presId="urn:microsoft.com/office/officeart/2005/8/layout/vList5"/>
    <dgm:cxn modelId="{A0D22C93-576E-47CF-B07C-3AEB2A5A40C0}" type="presParOf" srcId="{2F2F68BE-C28B-4D93-AB40-F2BA188B62C6}" destId="{B8C87BA3-2339-4CFC-B0F3-582D7C37476C}" srcOrd="1" destOrd="0" presId="urn:microsoft.com/office/officeart/2005/8/layout/vList5"/>
    <dgm:cxn modelId="{F7B4047C-F86F-4952-B22F-19317287B2AB}" type="presParOf" srcId="{65C10D57-AE46-48A6-9842-DE26D8A0E0B1}" destId="{6C45377D-665B-4B32-8E82-93D7AAB20CBE}" srcOrd="5" destOrd="0" presId="urn:microsoft.com/office/officeart/2005/8/layout/vList5"/>
    <dgm:cxn modelId="{B43122A4-89A5-47DB-96B8-9DCCAFC3EDB1}" type="presParOf" srcId="{65C10D57-AE46-48A6-9842-DE26D8A0E0B1}" destId="{7863A837-824B-4A6B-B523-4FC50ACEEF41}" srcOrd="6" destOrd="0" presId="urn:microsoft.com/office/officeart/2005/8/layout/vList5"/>
    <dgm:cxn modelId="{2950F8B8-635E-4071-8A40-E39F19E717AA}" type="presParOf" srcId="{7863A837-824B-4A6B-B523-4FC50ACEEF41}" destId="{D91B0B47-F3B7-4737-BE5C-BB3F0115C9EB}" srcOrd="0" destOrd="0" presId="urn:microsoft.com/office/officeart/2005/8/layout/vList5"/>
    <dgm:cxn modelId="{2F23E85F-C720-4CA3-8FA7-58639ADF3058}" type="presParOf" srcId="{7863A837-824B-4A6B-B523-4FC50ACEEF41}" destId="{F54CC983-2FE2-4D0A-B507-72F8DDB1CE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625074" y="-625074"/>
          <a:ext cx="3214710" cy="4464859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419D1-020B-4657-BF78-9F0E18F7ED53}">
      <dsp:nvSpPr>
        <dsp:cNvPr id="0" name=""/>
        <dsp:cNvSpPr/>
      </dsp:nvSpPr>
      <dsp:spPr>
        <a:xfrm>
          <a:off x="4464859" y="0"/>
          <a:ext cx="4464859" cy="3214710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001CF-E85D-43CF-A52B-834DD35C680F}">
      <dsp:nvSpPr>
        <dsp:cNvPr id="0" name=""/>
        <dsp:cNvSpPr/>
      </dsp:nvSpPr>
      <dsp:spPr>
        <a:xfrm rot="10800000">
          <a:off x="0" y="3214710"/>
          <a:ext cx="4464859" cy="3214710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42C0B-1FA3-425E-90C8-A1C3A2B21B06}">
      <dsp:nvSpPr>
        <dsp:cNvPr id="0" name=""/>
        <dsp:cNvSpPr/>
      </dsp:nvSpPr>
      <dsp:spPr>
        <a:xfrm rot="5400000">
          <a:off x="5089933" y="2589635"/>
          <a:ext cx="3214710" cy="4464859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9E059-1CF5-46B4-9BDC-6A89B9F2C818}">
      <dsp:nvSpPr>
        <dsp:cNvPr id="0" name=""/>
        <dsp:cNvSpPr/>
      </dsp:nvSpPr>
      <dsp:spPr>
        <a:xfrm>
          <a:off x="2428856" y="2357451"/>
          <a:ext cx="4072004" cy="1714517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PENGENALAN KEPADA PENCEMARAN MARIN</a:t>
          </a:r>
        </a:p>
      </dsp:txBody>
      <dsp:txXfrm>
        <a:off x="2428856" y="2357451"/>
        <a:ext cx="4072004" cy="17145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FEF69-5570-4AAE-80E7-FD7F21FDEBD4}">
      <dsp:nvSpPr>
        <dsp:cNvPr id="0" name=""/>
        <dsp:cNvSpPr/>
      </dsp:nvSpPr>
      <dsp:spPr>
        <a:xfrm rot="5400000">
          <a:off x="-233352" y="236794"/>
          <a:ext cx="1555685" cy="108897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 Cond" pitchFamily="34" charset="0"/>
            </a:rPr>
            <a:t>1</a:t>
          </a:r>
          <a:endParaRPr lang="en-US" sz="2800" kern="1200" dirty="0">
            <a:latin typeface="Franklin Gothic Medium Cond" pitchFamily="34" charset="0"/>
          </a:endParaRPr>
        </a:p>
      </dsp:txBody>
      <dsp:txXfrm rot="5400000">
        <a:off x="-233352" y="236794"/>
        <a:ext cx="1555685" cy="1088979"/>
      </dsp:txXfrm>
    </dsp:sp>
    <dsp:sp modelId="{501E39BD-DB5B-4377-B255-ABBFE5B487B8}">
      <dsp:nvSpPr>
        <dsp:cNvPr id="0" name=""/>
        <dsp:cNvSpPr/>
      </dsp:nvSpPr>
      <dsp:spPr>
        <a:xfrm rot="5400000">
          <a:off x="3789105" y="-2696683"/>
          <a:ext cx="1011727" cy="6411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>
              <a:latin typeface="Franklin Gothic Book" pitchFamily="34" charset="0"/>
            </a:rPr>
            <a:t>Pencemaran Marin</a:t>
          </a:r>
          <a:endParaRPr lang="en-US" sz="2100" kern="1200" dirty="0">
            <a:latin typeface="Franklin Gothic Book" pitchFamily="34" charset="0"/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Franklin Gothic Book" pitchFamily="34" charset="0"/>
            </a:rPr>
            <a:t>Definasi</a:t>
          </a:r>
          <a:r>
            <a:rPr lang="en-US" sz="2100" kern="1200" dirty="0" smtClean="0">
              <a:latin typeface="Franklin Gothic Book" pitchFamily="34" charset="0"/>
            </a:rPr>
            <a:t>		</a:t>
          </a:r>
          <a:r>
            <a:rPr lang="en-US" sz="2100" kern="1200" dirty="0" smtClean="0">
              <a:latin typeface="Franklin Gothic Book" pitchFamily="34" charset="0"/>
              <a:sym typeface="Symbol"/>
            </a:rPr>
            <a:t>    </a:t>
          </a:r>
          <a:r>
            <a:rPr lang="en-US" sz="2100" kern="1200" dirty="0" err="1" smtClean="0">
              <a:latin typeface="Franklin Gothic Book" pitchFamily="34" charset="0"/>
            </a:rPr>
            <a:t>Punca</a:t>
          </a:r>
          <a:endParaRPr lang="en-US" sz="2100" kern="1200" dirty="0">
            <a:latin typeface="Franklin Gothic Book" pitchFamily="34" charset="0"/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Franklin Gothic Book" pitchFamily="34" charset="0"/>
            </a:rPr>
            <a:t>Jenis</a:t>
          </a:r>
          <a:r>
            <a:rPr lang="en-US" sz="2100" kern="1200" dirty="0" smtClean="0">
              <a:latin typeface="Franklin Gothic Book" pitchFamily="34" charset="0"/>
            </a:rPr>
            <a:t>		</a:t>
          </a:r>
          <a:r>
            <a:rPr lang="en-US" sz="2100" kern="1200" dirty="0" smtClean="0">
              <a:latin typeface="Franklin Gothic Book" pitchFamily="34" charset="0"/>
              <a:sym typeface="Symbol"/>
            </a:rPr>
            <a:t>    </a:t>
          </a:r>
          <a:r>
            <a:rPr lang="en-US" sz="2100" kern="1200" dirty="0" err="1" smtClean="0">
              <a:latin typeface="Franklin Gothic Book" pitchFamily="34" charset="0"/>
              <a:sym typeface="Symbol"/>
            </a:rPr>
            <a:t>Impak</a:t>
          </a:r>
          <a:endParaRPr lang="en-US" sz="2100" kern="1200" dirty="0">
            <a:latin typeface="Franklin Gothic Book" pitchFamily="34" charset="0"/>
          </a:endParaRPr>
        </a:p>
      </dsp:txBody>
      <dsp:txXfrm rot="5400000">
        <a:off x="3789105" y="-2696683"/>
        <a:ext cx="1011727" cy="6411978"/>
      </dsp:txXfrm>
    </dsp:sp>
    <dsp:sp modelId="{7C9E8A44-624E-4FF4-89DB-35C85D7D63A2}">
      <dsp:nvSpPr>
        <dsp:cNvPr id="0" name=""/>
        <dsp:cNvSpPr/>
      </dsp:nvSpPr>
      <dsp:spPr>
        <a:xfrm rot="5400000">
          <a:off x="-233352" y="1648761"/>
          <a:ext cx="1555685" cy="108897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 Cond" pitchFamily="34" charset="0"/>
            </a:rPr>
            <a:t>2</a:t>
          </a:r>
          <a:endParaRPr lang="en-US" sz="2800" kern="1200" dirty="0">
            <a:latin typeface="Franklin Gothic Medium Cond" pitchFamily="34" charset="0"/>
          </a:endParaRPr>
        </a:p>
      </dsp:txBody>
      <dsp:txXfrm rot="5400000">
        <a:off x="-233352" y="1648761"/>
        <a:ext cx="1555685" cy="1088979"/>
      </dsp:txXfrm>
    </dsp:sp>
    <dsp:sp modelId="{BDCC0456-6034-485E-B8DA-4DC206B3E039}">
      <dsp:nvSpPr>
        <dsp:cNvPr id="0" name=""/>
        <dsp:cNvSpPr/>
      </dsp:nvSpPr>
      <dsp:spPr>
        <a:xfrm rot="5400000">
          <a:off x="3789371" y="-1284982"/>
          <a:ext cx="1011195" cy="6411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Franklin Gothic Book" pitchFamily="34" charset="0"/>
            </a:rPr>
            <a:t>Kajian</a:t>
          </a:r>
          <a:r>
            <a:rPr lang="en-US" sz="2100" kern="1200" dirty="0" smtClean="0">
              <a:latin typeface="Franklin Gothic Book" pitchFamily="34" charset="0"/>
            </a:rPr>
            <a:t> </a:t>
          </a:r>
          <a:r>
            <a:rPr lang="en-US" sz="2100" kern="1200" dirty="0" err="1" smtClean="0">
              <a:latin typeface="Franklin Gothic Book" pitchFamily="34" charset="0"/>
            </a:rPr>
            <a:t>Kes</a:t>
          </a:r>
          <a:r>
            <a:rPr lang="en-US" sz="2100" kern="1200" dirty="0" smtClean="0">
              <a:latin typeface="Franklin Gothic Book" pitchFamily="34" charset="0"/>
            </a:rPr>
            <a:t> – </a:t>
          </a:r>
          <a:r>
            <a:rPr lang="en-US" sz="2100" kern="1200" dirty="0" err="1" smtClean="0">
              <a:latin typeface="Franklin Gothic Book" pitchFamily="34" charset="0"/>
            </a:rPr>
            <a:t>Minamata</a:t>
          </a:r>
          <a:endParaRPr lang="en-US" sz="2100" kern="1200" dirty="0">
            <a:latin typeface="Franklin Gothic Book" pitchFamily="34" charset="0"/>
          </a:endParaRPr>
        </a:p>
      </dsp:txBody>
      <dsp:txXfrm rot="5400000">
        <a:off x="3789371" y="-1284982"/>
        <a:ext cx="1011195" cy="6411978"/>
      </dsp:txXfrm>
    </dsp:sp>
    <dsp:sp modelId="{762E8953-8565-4C98-895F-DA4FCE740FF0}">
      <dsp:nvSpPr>
        <dsp:cNvPr id="0" name=""/>
        <dsp:cNvSpPr/>
      </dsp:nvSpPr>
      <dsp:spPr>
        <a:xfrm rot="5400000">
          <a:off x="-233352" y="3060727"/>
          <a:ext cx="1555685" cy="108897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 Cond" pitchFamily="34" charset="0"/>
            </a:rPr>
            <a:t>3</a:t>
          </a:r>
          <a:endParaRPr lang="en-US" sz="2800" kern="1200" dirty="0">
            <a:latin typeface="Franklin Gothic Medium Cond" pitchFamily="34" charset="0"/>
          </a:endParaRPr>
        </a:p>
      </dsp:txBody>
      <dsp:txXfrm rot="5400000">
        <a:off x="-233352" y="3060727"/>
        <a:ext cx="1555685" cy="1088979"/>
      </dsp:txXfrm>
    </dsp:sp>
    <dsp:sp modelId="{E3B9F291-94A3-427A-B809-7ABA8DDF752C}">
      <dsp:nvSpPr>
        <dsp:cNvPr id="0" name=""/>
        <dsp:cNvSpPr/>
      </dsp:nvSpPr>
      <dsp:spPr>
        <a:xfrm rot="5400000">
          <a:off x="3789371" y="126983"/>
          <a:ext cx="1011195" cy="6411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Franklin Gothic Book" pitchFamily="34" charset="0"/>
            </a:rPr>
            <a:t>Kajian</a:t>
          </a:r>
          <a:r>
            <a:rPr lang="en-US" sz="2100" kern="1200" dirty="0" smtClean="0">
              <a:latin typeface="Franklin Gothic Book" pitchFamily="34" charset="0"/>
            </a:rPr>
            <a:t> </a:t>
          </a:r>
          <a:r>
            <a:rPr lang="en-US" sz="2100" kern="1200" dirty="0" err="1" smtClean="0">
              <a:latin typeface="Franklin Gothic Book" pitchFamily="34" charset="0"/>
            </a:rPr>
            <a:t>Kes</a:t>
          </a:r>
          <a:r>
            <a:rPr lang="en-US" sz="2100" kern="1200" dirty="0" smtClean="0">
              <a:latin typeface="Franklin Gothic Book" pitchFamily="34" charset="0"/>
            </a:rPr>
            <a:t> -  Amoco Cadiz</a:t>
          </a:r>
          <a:endParaRPr lang="en-US" sz="2100" kern="1200" dirty="0">
            <a:latin typeface="Franklin Gothic Book" pitchFamily="34" charset="0"/>
          </a:endParaRPr>
        </a:p>
      </dsp:txBody>
      <dsp:txXfrm rot="5400000">
        <a:off x="3789371" y="126983"/>
        <a:ext cx="1011195" cy="6411978"/>
      </dsp:txXfrm>
    </dsp:sp>
    <dsp:sp modelId="{E9D72F99-B28D-48BF-A607-D31CF6F8FC70}">
      <dsp:nvSpPr>
        <dsp:cNvPr id="0" name=""/>
        <dsp:cNvSpPr/>
      </dsp:nvSpPr>
      <dsp:spPr>
        <a:xfrm rot="5400000">
          <a:off x="-233352" y="4472694"/>
          <a:ext cx="1555685" cy="108897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Franklin Gothic Medium Cond" pitchFamily="34" charset="0"/>
            </a:rPr>
            <a:t>4</a:t>
          </a:r>
          <a:endParaRPr lang="en-US" sz="2800" kern="1200" dirty="0">
            <a:latin typeface="Franklin Gothic Medium Cond" pitchFamily="34" charset="0"/>
          </a:endParaRPr>
        </a:p>
      </dsp:txBody>
      <dsp:txXfrm rot="5400000">
        <a:off x="-233352" y="4472694"/>
        <a:ext cx="1555685" cy="1088979"/>
      </dsp:txXfrm>
    </dsp:sp>
    <dsp:sp modelId="{F7996E4F-114B-4E1F-BFB4-9DFD3DC38A79}">
      <dsp:nvSpPr>
        <dsp:cNvPr id="0" name=""/>
        <dsp:cNvSpPr/>
      </dsp:nvSpPr>
      <dsp:spPr>
        <a:xfrm rot="5400000">
          <a:off x="3789371" y="1538950"/>
          <a:ext cx="1011195" cy="6411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Franklin Gothic Book" pitchFamily="34" charset="0"/>
            </a:rPr>
            <a:t>Kajian</a:t>
          </a:r>
          <a:r>
            <a:rPr lang="en-US" sz="2100" kern="1200" dirty="0" smtClean="0">
              <a:latin typeface="Franklin Gothic Book" pitchFamily="34" charset="0"/>
            </a:rPr>
            <a:t> </a:t>
          </a:r>
          <a:r>
            <a:rPr lang="en-US" sz="2100" kern="1200" dirty="0" err="1" smtClean="0">
              <a:latin typeface="Franklin Gothic Book" pitchFamily="34" charset="0"/>
            </a:rPr>
            <a:t>Kes</a:t>
          </a:r>
          <a:r>
            <a:rPr lang="en-US" sz="2100" kern="1200" dirty="0" smtClean="0">
              <a:latin typeface="Franklin Gothic Book" pitchFamily="34" charset="0"/>
            </a:rPr>
            <a:t> – </a:t>
          </a:r>
          <a:r>
            <a:rPr lang="en-US" sz="2100" kern="1200" dirty="0" err="1" smtClean="0">
              <a:latin typeface="Franklin Gothic Book" pitchFamily="34" charset="0"/>
            </a:rPr>
            <a:t>Tumpahan</a:t>
          </a:r>
          <a:r>
            <a:rPr lang="en-US" sz="2100" kern="1200" dirty="0" smtClean="0">
              <a:latin typeface="Franklin Gothic Book" pitchFamily="34" charset="0"/>
            </a:rPr>
            <a:t> </a:t>
          </a:r>
          <a:r>
            <a:rPr lang="en-US" sz="2100" kern="1200" dirty="0" err="1" smtClean="0">
              <a:latin typeface="Franklin Gothic Book" pitchFamily="34" charset="0"/>
            </a:rPr>
            <a:t>Minyak</a:t>
          </a:r>
          <a:r>
            <a:rPr lang="en-US" sz="2100" kern="1200" dirty="0" smtClean="0">
              <a:latin typeface="Franklin Gothic Book" pitchFamily="34" charset="0"/>
            </a:rPr>
            <a:t> BP   </a:t>
          </a:r>
          <a:endParaRPr lang="en-US" sz="2100" kern="1200" dirty="0">
            <a:latin typeface="Franklin Gothic Book" pitchFamily="34" charset="0"/>
          </a:endParaRPr>
        </a:p>
      </dsp:txBody>
      <dsp:txXfrm rot="5400000">
        <a:off x="3789371" y="1538950"/>
        <a:ext cx="1011195" cy="64119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13"/>
          <a:ext cx="8458200" cy="1728842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7137" y="0"/>
          <a:ext cx="1657508" cy="16988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122719" y="1803876"/>
          <a:ext cx="1797633" cy="41571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err="1" smtClean="0">
              <a:solidFill>
                <a:schemeClr val="bg1"/>
              </a:solidFill>
            </a:rPr>
            <a:t>Minyak</a:t>
          </a:r>
          <a:endParaRPr lang="en-US" sz="2000" u="sng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>
              <a:solidFill>
                <a:schemeClr val="bg1"/>
              </a:solidFill>
            </a:rPr>
            <a:t>(</a:t>
          </a:r>
          <a:r>
            <a:rPr lang="en-MY" sz="2000" kern="1200" dirty="0" err="1" smtClean="0">
              <a:solidFill>
                <a:schemeClr val="bg1"/>
              </a:solidFill>
            </a:rPr>
            <a:t>i</a:t>
          </a:r>
          <a:r>
            <a:rPr lang="en-MY" sz="2000" kern="1200" dirty="0" smtClean="0">
              <a:solidFill>
                <a:schemeClr val="bg1"/>
              </a:solidFill>
            </a:rPr>
            <a:t>) </a:t>
          </a:r>
          <a:r>
            <a:rPr lang="en-MY" sz="2000" kern="1200" dirty="0" err="1" smtClean="0">
              <a:solidFill>
                <a:schemeClr val="bg1"/>
              </a:solidFill>
            </a:rPr>
            <a:t>minyak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mentah</a:t>
          </a:r>
          <a:r>
            <a:rPr lang="en-MY" sz="2000" kern="1200" dirty="0" smtClean="0">
              <a:solidFill>
                <a:schemeClr val="bg1"/>
              </a:solidFill>
            </a:rPr>
            <a:t>, </a:t>
          </a:r>
          <a:r>
            <a:rPr lang="en-MY" sz="2000" kern="1200" dirty="0" err="1" smtClean="0">
              <a:solidFill>
                <a:schemeClr val="bg1"/>
              </a:solidFill>
            </a:rPr>
            <a:t>minyak</a:t>
          </a:r>
          <a:r>
            <a:rPr lang="en-MY" sz="2000" kern="1200" dirty="0" smtClean="0">
              <a:solidFill>
                <a:schemeClr val="bg1"/>
              </a:solidFill>
            </a:rPr>
            <a:t> diesel, </a:t>
          </a:r>
          <a:r>
            <a:rPr lang="en-MY" sz="2000" kern="1200" dirty="0" err="1" smtClean="0">
              <a:solidFill>
                <a:schemeClr val="bg1"/>
              </a:solidFill>
            </a:rPr>
            <a:t>minyak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bahanapi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dan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minyak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pelincir</a:t>
          </a:r>
          <a:r>
            <a:rPr lang="en-MY" sz="2000" kern="1200" dirty="0" smtClean="0">
              <a:solidFill>
                <a:schemeClr val="bg1"/>
              </a:solidFill>
            </a:rPr>
            <a:t>; </a:t>
          </a:r>
          <a:r>
            <a:rPr lang="en-MY" sz="2000" kern="1200" dirty="0" err="1" smtClean="0">
              <a:solidFill>
                <a:schemeClr val="bg1"/>
              </a:solidFill>
            </a:rPr>
            <a:t>dan</a:t>
          </a:r>
          <a:r>
            <a:rPr lang="en-MY" sz="2000" kern="1200" dirty="0" smtClean="0">
              <a:solidFill>
                <a:schemeClr val="bg1"/>
              </a:solidFill>
            </a:rPr>
            <a:t> (ii) </a:t>
          </a:r>
          <a:r>
            <a:rPr lang="en-MY" sz="2000" kern="1200" dirty="0" err="1" smtClean="0">
              <a:solidFill>
                <a:schemeClr val="bg1"/>
              </a:solidFill>
            </a:rPr>
            <a:t>apa-apa</a:t>
          </a:r>
          <a:r>
            <a:rPr lang="en-MY" sz="2000" kern="1200" dirty="0" smtClean="0">
              <a:solidFill>
                <a:schemeClr val="bg1"/>
              </a:solidFill>
            </a:rPr>
            <a:t> lain </a:t>
          </a:r>
          <a:r>
            <a:rPr lang="en-MY" sz="2000" kern="1200" dirty="0" err="1" smtClean="0">
              <a:solidFill>
                <a:schemeClr val="bg1"/>
              </a:solidFill>
            </a:rPr>
            <a:t>jenis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minyak</a:t>
          </a:r>
          <a:r>
            <a:rPr lang="en-MY" sz="2000" kern="1200" dirty="0" smtClean="0">
              <a:solidFill>
                <a:schemeClr val="bg1"/>
              </a:solidFill>
            </a:rPr>
            <a:t> yang </a:t>
          </a:r>
          <a:r>
            <a:rPr lang="en-MY" sz="2000" kern="1200" dirty="0" err="1" smtClean="0">
              <a:solidFill>
                <a:schemeClr val="bg1"/>
              </a:solidFill>
            </a:rPr>
            <a:t>ditetapkan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oleh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Menteri</a:t>
          </a:r>
          <a:endParaRPr lang="en-US" sz="2000" kern="1200" dirty="0">
            <a:solidFill>
              <a:schemeClr val="bg1"/>
            </a:solidFill>
            <a:latin typeface="Corbel" pitchFamily="34" charset="0"/>
          </a:endParaRPr>
        </a:p>
      </dsp:txBody>
      <dsp:txXfrm rot="10800000">
        <a:off x="122719" y="1803876"/>
        <a:ext cx="1797633" cy="4157179"/>
      </dsp:txXfrm>
    </dsp:sp>
    <dsp:sp modelId="{BF646D7A-C7D0-4489-A68F-61F32B7DB0C6}">
      <dsp:nvSpPr>
        <dsp:cNvPr id="0" name=""/>
        <dsp:cNvSpPr/>
      </dsp:nvSpPr>
      <dsp:spPr>
        <a:xfrm>
          <a:off x="2225403" y="3"/>
          <a:ext cx="1850628" cy="17052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152787" y="1785963"/>
          <a:ext cx="1965550" cy="411127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u="sng" kern="1200" dirty="0" err="1" smtClean="0">
              <a:solidFill>
                <a:schemeClr val="bg1"/>
              </a:solidFill>
            </a:rPr>
            <a:t>Campuran</a:t>
          </a:r>
          <a:r>
            <a:rPr lang="en-MY" sz="2000" u="sng" kern="1200" dirty="0" smtClean="0">
              <a:solidFill>
                <a:schemeClr val="bg1"/>
              </a:solidFill>
            </a:rPr>
            <a:t> </a:t>
          </a:r>
          <a:r>
            <a:rPr lang="en-MY" sz="2000" u="sng" kern="1200" dirty="0" err="1" smtClean="0">
              <a:solidFill>
                <a:schemeClr val="bg1"/>
              </a:solidFill>
            </a:rPr>
            <a:t>berminyak</a:t>
          </a:r>
          <a:r>
            <a:rPr lang="en-MY" sz="2000" u="sng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sesuatu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campuran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dengan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kandungan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 smtClean="0">
              <a:solidFill>
                <a:schemeClr val="bg1"/>
              </a:solidFill>
            </a:rPr>
            <a:t>minyak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sebanyak</a:t>
          </a:r>
          <a:r>
            <a:rPr lang="en-MY" sz="2000" kern="1200" dirty="0" smtClean="0">
              <a:solidFill>
                <a:schemeClr val="bg1"/>
              </a:solidFill>
            </a:rPr>
            <a:t> 100 </a:t>
          </a:r>
          <a:r>
            <a:rPr lang="en-MY" sz="2000" kern="1200" dirty="0" err="1" smtClean="0">
              <a:solidFill>
                <a:schemeClr val="bg1"/>
              </a:solidFill>
            </a:rPr>
            <a:t>bahagian</a:t>
          </a:r>
          <a:r>
            <a:rPr lang="en-MY" sz="2000" kern="1200" dirty="0" smtClean="0">
              <a:solidFill>
                <a:schemeClr val="bg1"/>
              </a:solidFill>
            </a:rPr>
            <a:t> per </a:t>
          </a:r>
          <a:r>
            <a:rPr lang="en-MY" sz="2000" kern="1200" dirty="0" err="1" smtClean="0">
              <a:solidFill>
                <a:schemeClr val="bg1"/>
              </a:solidFill>
            </a:rPr>
            <a:t>juta</a:t>
          </a:r>
          <a:r>
            <a:rPr lang="en-MY" sz="2000" kern="1200" dirty="0" smtClean="0">
              <a:solidFill>
                <a:schemeClr val="bg1"/>
              </a:solidFill>
            </a:rPr>
            <a:t> (</a:t>
          </a:r>
          <a:r>
            <a:rPr lang="en-MY" sz="2000" kern="1200" dirty="0" err="1" smtClean="0">
              <a:solidFill>
                <a:schemeClr val="bg1"/>
              </a:solidFill>
            </a:rPr>
            <a:t>ppm</a:t>
          </a:r>
          <a:r>
            <a:rPr lang="en-MY" sz="2000" kern="1200" dirty="0" smtClean="0">
              <a:solidFill>
                <a:schemeClr val="bg1"/>
              </a:solidFill>
            </a:rPr>
            <a:t>) </a:t>
          </a:r>
          <a:r>
            <a:rPr lang="en-MY" sz="2000" kern="1200" dirty="0" err="1" smtClean="0">
              <a:solidFill>
                <a:schemeClr val="bg1"/>
              </a:solidFill>
            </a:rPr>
            <a:t>atau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lebih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bahagian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campuran</a:t>
          </a:r>
          <a:r>
            <a:rPr lang="en-MY" sz="2000" kern="1200" dirty="0" smtClean="0">
              <a:solidFill>
                <a:schemeClr val="bg1"/>
              </a:solidFill>
            </a:rPr>
            <a:t> </a:t>
          </a:r>
          <a:r>
            <a:rPr lang="en-MY" sz="2000" kern="1200" dirty="0" err="1" smtClean="0">
              <a:solidFill>
                <a:schemeClr val="bg1"/>
              </a:solidFill>
            </a:rPr>
            <a:t>itu</a:t>
          </a:r>
          <a:endParaRPr lang="en-US" sz="2000" kern="1200" dirty="0">
            <a:solidFill>
              <a:schemeClr val="bg1"/>
            </a:solidFill>
            <a:latin typeface="Corbel" pitchFamily="34" charset="0"/>
          </a:endParaRPr>
        </a:p>
      </dsp:txBody>
      <dsp:txXfrm rot="10800000">
        <a:off x="2152787" y="1785963"/>
        <a:ext cx="1965550" cy="4111270"/>
      </dsp:txXfrm>
    </dsp:sp>
    <dsp:sp modelId="{41BC1ABA-1F87-4B1E-94EC-41724CD12655}">
      <dsp:nvSpPr>
        <dsp:cNvPr id="0" name=""/>
        <dsp:cNvSpPr/>
      </dsp:nvSpPr>
      <dsp:spPr>
        <a:xfrm>
          <a:off x="4395785" y="0"/>
          <a:ext cx="1836031" cy="1771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405313" y="1785955"/>
          <a:ext cx="1797633" cy="41577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u="sng" kern="1200" dirty="0" err="1" smtClean="0">
              <a:solidFill>
                <a:schemeClr val="tx1"/>
              </a:solidFill>
            </a:rPr>
            <a:t>Enap</a:t>
          </a:r>
          <a:r>
            <a:rPr lang="en-MY" sz="2000" u="sng" kern="1200" dirty="0" smtClean="0">
              <a:solidFill>
                <a:schemeClr val="tx1"/>
              </a:solidFill>
            </a:rPr>
            <a:t> </a:t>
          </a:r>
          <a:r>
            <a:rPr lang="en-MY" sz="2000" u="sng" kern="1200" dirty="0" err="1" smtClean="0">
              <a:solidFill>
                <a:schemeClr val="tx1"/>
              </a:solidFill>
            </a:rPr>
            <a:t>cemar</a:t>
          </a:r>
          <a:r>
            <a:rPr lang="en-MY" sz="2000" u="sng" kern="1200" dirty="0" smtClean="0">
              <a:solidFill>
                <a:schemeClr val="tx1"/>
              </a:solidFill>
            </a:rPr>
            <a:t> </a:t>
          </a:r>
          <a:r>
            <a:rPr lang="en-MY" sz="2000" u="sng" kern="1200" dirty="0" err="1" smtClean="0">
              <a:solidFill>
                <a:schemeClr val="tx1"/>
              </a:solidFill>
            </a:rPr>
            <a:t>minyak</a:t>
          </a:r>
          <a:r>
            <a:rPr lang="en-MY" sz="2000" u="sng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Jadual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 smtClean="0">
              <a:solidFill>
                <a:schemeClr val="tx1"/>
              </a:solidFill>
            </a:rPr>
            <a:t>Pertama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Peraturan-Peraturan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Kualiti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Alam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Sekeliling</a:t>
          </a:r>
          <a:r>
            <a:rPr lang="en-MY" sz="2000" kern="1200" dirty="0" smtClean="0">
              <a:solidFill>
                <a:schemeClr val="tx1"/>
              </a:solidFill>
            </a:rPr>
            <a:t> (</a:t>
          </a:r>
          <a:r>
            <a:rPr lang="en-MY" sz="2000" kern="1200" dirty="0" err="1" smtClean="0">
              <a:solidFill>
                <a:schemeClr val="tx1"/>
              </a:solidFill>
            </a:rPr>
            <a:t>Buangan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Terjadual</a:t>
          </a:r>
          <a:r>
            <a:rPr lang="en-MY" sz="2000" kern="1200" dirty="0" smtClean="0">
              <a:solidFill>
                <a:schemeClr val="tx1"/>
              </a:solidFill>
            </a:rPr>
            <a:t>), 1989.</a:t>
          </a:r>
          <a:endParaRPr lang="en-US" sz="2000" kern="1200" dirty="0">
            <a:solidFill>
              <a:schemeClr val="tx1"/>
            </a:solidFill>
            <a:latin typeface="Corbel" pitchFamily="34" charset="0"/>
          </a:endParaRPr>
        </a:p>
      </dsp:txBody>
      <dsp:txXfrm rot="10800000">
        <a:off x="4405313" y="1785955"/>
        <a:ext cx="1797633" cy="4157707"/>
      </dsp:txXfrm>
    </dsp:sp>
    <dsp:sp modelId="{D88C7409-AB93-4FE3-A61D-F51EE8A4B008}">
      <dsp:nvSpPr>
        <dsp:cNvPr id="0" name=""/>
        <dsp:cNvSpPr/>
      </dsp:nvSpPr>
      <dsp:spPr>
        <a:xfrm>
          <a:off x="6428568" y="0"/>
          <a:ext cx="1797633" cy="1728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477014" y="1786021"/>
          <a:ext cx="1797633" cy="414331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err="1" smtClean="0">
              <a:solidFill>
                <a:schemeClr val="tx1"/>
              </a:solidFill>
            </a:rPr>
            <a:t>Buangan</a:t>
          </a:r>
          <a:r>
            <a:rPr lang="en-US" sz="2000" u="sng" kern="1200" dirty="0" smtClean="0">
              <a:solidFill>
                <a:schemeClr val="tx1"/>
              </a:solidFill>
            </a:rPr>
            <a:t> –</a:t>
          </a:r>
          <a:r>
            <a:rPr lang="en-US" sz="2000" u="sng" kern="1200" dirty="0" err="1" smtClean="0">
              <a:solidFill>
                <a:schemeClr val="tx1"/>
              </a:solidFill>
            </a:rPr>
            <a:t>buangan</a:t>
          </a:r>
          <a:endParaRPr lang="en-US" sz="2000" u="sng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 smtClean="0">
              <a:solidFill>
                <a:schemeClr val="tx1"/>
              </a:solidFill>
            </a:rPr>
            <a:t>Jadual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 smtClean="0">
              <a:solidFill>
                <a:schemeClr val="tx1"/>
              </a:solidFill>
            </a:rPr>
            <a:t>Pertama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Peraturan-Peraturan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Kualiti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Alam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Sekeliling</a:t>
          </a:r>
          <a:r>
            <a:rPr lang="en-MY" sz="2000" kern="1200" dirty="0" smtClean="0">
              <a:solidFill>
                <a:schemeClr val="tx1"/>
              </a:solidFill>
            </a:rPr>
            <a:t> (</a:t>
          </a:r>
          <a:r>
            <a:rPr lang="en-MY" sz="2000" kern="1200" dirty="0" err="1" smtClean="0">
              <a:solidFill>
                <a:schemeClr val="tx1"/>
              </a:solidFill>
            </a:rPr>
            <a:t>Buangan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Terjadual</a:t>
          </a:r>
          <a:r>
            <a:rPr lang="en-MY" sz="2000" kern="1200" dirty="0" smtClean="0">
              <a:solidFill>
                <a:schemeClr val="tx1"/>
              </a:solidFill>
            </a:rPr>
            <a:t>), 1989.</a:t>
          </a:r>
          <a:endParaRPr lang="en-US" sz="2000" u="none" kern="1200" dirty="0">
            <a:solidFill>
              <a:schemeClr val="tx1"/>
            </a:solidFill>
            <a:latin typeface="Corbel" pitchFamily="34" charset="0"/>
          </a:endParaRPr>
        </a:p>
      </dsp:txBody>
      <dsp:txXfrm rot="10800000">
        <a:off x="6477014" y="1786021"/>
        <a:ext cx="1797633" cy="41433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8501122" cy="107915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Sisa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minyak</a:t>
          </a:r>
          <a:endParaRPr lang="en-US" sz="3000" kern="1200" dirty="0">
            <a:solidFill>
              <a:schemeClr val="tx1"/>
            </a:solidFill>
            <a:latin typeface="Tw Cen MT" pitchFamily="34" charset="0"/>
          </a:endParaRPr>
        </a:p>
      </dsp:txBody>
      <dsp:txXfrm>
        <a:off x="1808139" y="0"/>
        <a:ext cx="6692982" cy="1079154"/>
      </dsp:txXfrm>
    </dsp:sp>
    <dsp:sp modelId="{36133411-8FE4-4491-BA08-56144C63CB99}">
      <dsp:nvSpPr>
        <dsp:cNvPr id="0" name=""/>
        <dsp:cNvSpPr/>
      </dsp:nvSpPr>
      <dsp:spPr>
        <a:xfrm>
          <a:off x="107915" y="107915"/>
          <a:ext cx="1700224" cy="863323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1187069"/>
          <a:ext cx="8501122" cy="1079154"/>
        </a:xfrm>
        <a:prstGeom prst="round2DiagRect">
          <a:avLst/>
        </a:prstGeom>
        <a:gradFill rotWithShape="0">
          <a:gsLst>
            <a:gs pos="0">
              <a:schemeClr val="accent3">
                <a:hueOff val="-2372881"/>
                <a:satOff val="-1559"/>
                <a:lumOff val="-3039"/>
                <a:alphaOff val="0"/>
                <a:shade val="51000"/>
                <a:satMod val="130000"/>
              </a:schemeClr>
            </a:gs>
            <a:gs pos="80000">
              <a:schemeClr val="accent3">
                <a:hueOff val="-2372881"/>
                <a:satOff val="-1559"/>
                <a:lumOff val="-3039"/>
                <a:alphaOff val="0"/>
                <a:shade val="93000"/>
                <a:satMod val="130000"/>
              </a:schemeClr>
            </a:gs>
            <a:gs pos="100000">
              <a:schemeClr val="accent3">
                <a:hueOff val="-2372881"/>
                <a:satOff val="-1559"/>
                <a:lumOff val="-3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Larian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permukaan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 (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baja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,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sedimen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)</a:t>
          </a:r>
          <a:endParaRPr lang="en-US" sz="3000" kern="1200" dirty="0">
            <a:solidFill>
              <a:schemeClr val="tx1"/>
            </a:solidFill>
            <a:latin typeface="Tw Cen MT" pitchFamily="34" charset="0"/>
          </a:endParaRPr>
        </a:p>
      </dsp:txBody>
      <dsp:txXfrm>
        <a:off x="1808139" y="1187069"/>
        <a:ext cx="6692982" cy="1079154"/>
      </dsp:txXfrm>
    </dsp:sp>
    <dsp:sp modelId="{8B82C056-6D44-4EC6-B428-208028A042F5}">
      <dsp:nvSpPr>
        <dsp:cNvPr id="0" name=""/>
        <dsp:cNvSpPr/>
      </dsp:nvSpPr>
      <dsp:spPr>
        <a:xfrm>
          <a:off x="107915" y="1294984"/>
          <a:ext cx="1700224" cy="863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2374138"/>
          <a:ext cx="8501122" cy="1079154"/>
        </a:xfrm>
        <a:prstGeom prst="round2DiagRect">
          <a:avLst/>
        </a:prstGeom>
        <a:gradFill rotWithShape="0">
          <a:gsLst>
            <a:gs pos="0">
              <a:schemeClr val="accent3">
                <a:hueOff val="-4745762"/>
                <a:satOff val="-3118"/>
                <a:lumOff val="-6078"/>
                <a:alphaOff val="0"/>
                <a:shade val="51000"/>
                <a:satMod val="130000"/>
              </a:schemeClr>
            </a:gs>
            <a:gs pos="80000">
              <a:schemeClr val="accent3">
                <a:hueOff val="-4745762"/>
                <a:satOff val="-3118"/>
                <a:lumOff val="-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-4745762"/>
                <a:satOff val="-3118"/>
                <a:lumOff val="-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Sampah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sarap</a:t>
          </a:r>
          <a:endParaRPr lang="en-US" sz="3000" kern="1200" dirty="0">
            <a:solidFill>
              <a:schemeClr val="tx1"/>
            </a:solidFill>
            <a:latin typeface="Tw Cen MT" pitchFamily="34" charset="0"/>
          </a:endParaRPr>
        </a:p>
      </dsp:txBody>
      <dsp:txXfrm>
        <a:off x="1808139" y="2374138"/>
        <a:ext cx="6692982" cy="1079154"/>
      </dsp:txXfrm>
    </dsp:sp>
    <dsp:sp modelId="{0B2BB8AA-4092-4C07-BA8C-D47A4D6D5285}">
      <dsp:nvSpPr>
        <dsp:cNvPr id="0" name=""/>
        <dsp:cNvSpPr/>
      </dsp:nvSpPr>
      <dsp:spPr>
        <a:xfrm>
          <a:off x="107915" y="2482054"/>
          <a:ext cx="1700224" cy="863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3561208"/>
          <a:ext cx="8501122" cy="1079154"/>
        </a:xfrm>
        <a:prstGeom prst="round2DiagRect">
          <a:avLst/>
        </a:prstGeom>
        <a:gradFill rotWithShape="0">
          <a:gsLst>
            <a:gs pos="0">
              <a:schemeClr val="accent3">
                <a:hueOff val="-7118643"/>
                <a:satOff val="-4677"/>
                <a:lumOff val="-9118"/>
                <a:alphaOff val="0"/>
                <a:shade val="51000"/>
                <a:satMod val="130000"/>
              </a:schemeClr>
            </a:gs>
            <a:gs pos="80000">
              <a:schemeClr val="accent3">
                <a:hueOff val="-7118643"/>
                <a:satOff val="-4677"/>
                <a:lumOff val="-9118"/>
                <a:alphaOff val="0"/>
                <a:shade val="93000"/>
                <a:satMod val="130000"/>
              </a:schemeClr>
            </a:gs>
            <a:gs pos="100000">
              <a:schemeClr val="accent3">
                <a:hueOff val="-7118643"/>
                <a:satOff val="-4677"/>
                <a:lumOff val="-9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Pelepasan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effluen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,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sisa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kimia</a:t>
          </a:r>
          <a:endParaRPr lang="en-US" sz="3000" kern="1200" dirty="0">
            <a:solidFill>
              <a:schemeClr val="tx1"/>
            </a:solidFill>
            <a:latin typeface="Tw Cen MT" pitchFamily="34" charset="0"/>
          </a:endParaRPr>
        </a:p>
      </dsp:txBody>
      <dsp:txXfrm>
        <a:off x="1808139" y="3561208"/>
        <a:ext cx="6692982" cy="1079154"/>
      </dsp:txXfrm>
    </dsp:sp>
    <dsp:sp modelId="{C24DEB7B-AAFE-4777-B8F6-0463A3E03E1B}">
      <dsp:nvSpPr>
        <dsp:cNvPr id="0" name=""/>
        <dsp:cNvSpPr/>
      </dsp:nvSpPr>
      <dsp:spPr>
        <a:xfrm>
          <a:off x="107915" y="3669123"/>
          <a:ext cx="1700224" cy="863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4748277"/>
          <a:ext cx="8501122" cy="1079154"/>
        </a:xfrm>
        <a:prstGeom prst="round2DiagRect">
          <a:avLst/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-9491525"/>
                <a:satOff val="-6236"/>
                <a:lumOff val="-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Sisa</a:t>
          </a:r>
          <a:r>
            <a:rPr lang="en-US" sz="3000" kern="1200" dirty="0" smtClean="0">
              <a:solidFill>
                <a:schemeClr val="tx1"/>
              </a:solidFill>
              <a:latin typeface="Tw Cen MT" pitchFamily="34" charset="0"/>
            </a:rPr>
            <a:t> </a:t>
          </a:r>
          <a:r>
            <a:rPr lang="en-US" sz="3000" kern="1200" dirty="0" err="1" smtClean="0">
              <a:solidFill>
                <a:schemeClr val="tx1"/>
              </a:solidFill>
              <a:latin typeface="Tw Cen MT" pitchFamily="34" charset="0"/>
            </a:rPr>
            <a:t>kumbahan</a:t>
          </a:r>
          <a:endParaRPr lang="en-US" sz="3000" kern="1200" dirty="0">
            <a:solidFill>
              <a:schemeClr val="tx1"/>
            </a:solidFill>
            <a:latin typeface="Tw Cen MT" pitchFamily="34" charset="0"/>
          </a:endParaRPr>
        </a:p>
      </dsp:txBody>
      <dsp:txXfrm>
        <a:off x="1808139" y="4748277"/>
        <a:ext cx="6692982" cy="1079154"/>
      </dsp:txXfrm>
    </dsp:sp>
    <dsp:sp modelId="{AB2C5E68-71D1-45BF-8944-A26400AB737A}">
      <dsp:nvSpPr>
        <dsp:cNvPr id="0" name=""/>
        <dsp:cNvSpPr/>
      </dsp:nvSpPr>
      <dsp:spPr>
        <a:xfrm>
          <a:off x="107915" y="4856193"/>
          <a:ext cx="1700224" cy="8633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BC73E-CD31-4BF5-B1C5-4A4ACAA7115F}">
      <dsp:nvSpPr>
        <dsp:cNvPr id="0" name=""/>
        <dsp:cNvSpPr/>
      </dsp:nvSpPr>
      <dsp:spPr>
        <a:xfrm>
          <a:off x="0" y="0"/>
          <a:ext cx="8501122" cy="660478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Operasi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0" y="0"/>
        <a:ext cx="8501122" cy="660478"/>
      </dsp:txXfrm>
    </dsp:sp>
    <dsp:sp modelId="{7446473B-C5F4-406F-AC14-BD4F036A6A94}">
      <dsp:nvSpPr>
        <dsp:cNvPr id="0" name=""/>
        <dsp:cNvSpPr/>
      </dsp:nvSpPr>
      <dsp:spPr>
        <a:xfrm>
          <a:off x="0" y="743628"/>
          <a:ext cx="8501122" cy="155531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70688" bIns="1828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Pembersihan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tangki</a:t>
          </a:r>
          <a:r>
            <a:rPr lang="en-US" sz="2400" kern="1200" dirty="0" smtClean="0"/>
            <a:t>/ </a:t>
          </a:r>
          <a:r>
            <a:rPr lang="en-US" sz="2400" kern="1200" dirty="0" err="1" smtClean="0"/>
            <a:t>aktiviti</a:t>
          </a:r>
          <a:r>
            <a:rPr lang="en-US" sz="2400" kern="1200" dirty="0" smtClean="0"/>
            <a:t> </a:t>
          </a:r>
          <a:r>
            <a:rPr lang="en-US" sz="2400" i="1" kern="1200" dirty="0" smtClean="0"/>
            <a:t>ballast</a:t>
          </a:r>
          <a:endParaRPr lang="en-US" sz="2400" b="0" kern="1200" dirty="0">
            <a:latin typeface="Franklin Gothic Medium Cond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Pembuangan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pelepasan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haram</a:t>
          </a:r>
          <a:endParaRPr lang="en-US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i="1" kern="1200" dirty="0" smtClean="0"/>
            <a:t>Pipeline flushing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i="1" kern="1200" dirty="0" smtClean="0"/>
            <a:t>Loading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i="1" kern="1200" dirty="0" smtClean="0"/>
            <a:t> off loading</a:t>
          </a:r>
        </a:p>
      </dsp:txBody>
      <dsp:txXfrm>
        <a:off x="0" y="743628"/>
        <a:ext cx="8501122" cy="1555314"/>
      </dsp:txXfrm>
    </dsp:sp>
    <dsp:sp modelId="{396B8186-5A51-43CF-804C-BC101821A790}">
      <dsp:nvSpPr>
        <dsp:cNvPr id="0" name=""/>
        <dsp:cNvSpPr/>
      </dsp:nvSpPr>
      <dsp:spPr>
        <a:xfrm>
          <a:off x="0" y="2786092"/>
          <a:ext cx="8501122" cy="744884"/>
        </a:xfrm>
        <a:prstGeom prst="round2Diag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Kemalangan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0" y="2786092"/>
        <a:ext cx="8501122" cy="744884"/>
      </dsp:txXfrm>
    </dsp:sp>
    <dsp:sp modelId="{48EDEDC3-1590-451D-A055-5F7567D62FD1}">
      <dsp:nvSpPr>
        <dsp:cNvPr id="0" name=""/>
        <dsp:cNvSpPr/>
      </dsp:nvSpPr>
      <dsp:spPr>
        <a:xfrm>
          <a:off x="0" y="3530958"/>
          <a:ext cx="8501122" cy="1613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4720" tIns="182880" rIns="170688" bIns="1828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Karam</a:t>
          </a:r>
          <a:endParaRPr lang="en-US" sz="2400" b="0" kern="1200" dirty="0">
            <a:latin typeface="Franklin Gothic Medium Cond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Perlanggaran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kapal</a:t>
          </a:r>
          <a:endParaRPr lang="en-US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i="1" kern="1200" dirty="0" smtClean="0"/>
            <a:t>Stranded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Kebocoran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kerosakan</a:t>
          </a:r>
          <a:r>
            <a:rPr lang="en-US" sz="2400" kern="1200" dirty="0" smtClean="0"/>
            <a:t> </a:t>
          </a:r>
          <a:r>
            <a:rPr lang="en-US" sz="2400" i="1" kern="1200" dirty="0" smtClean="0"/>
            <a:t>pipeline</a:t>
          </a:r>
          <a:endParaRPr lang="en-US" sz="2400" kern="1200" dirty="0" smtClean="0"/>
        </a:p>
      </dsp:txBody>
      <dsp:txXfrm>
        <a:off x="0" y="3530958"/>
        <a:ext cx="8501122" cy="16138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3D7722-BC70-46AA-A506-3DB4A98F9308}">
      <dsp:nvSpPr>
        <dsp:cNvPr id="0" name=""/>
        <dsp:cNvSpPr/>
      </dsp:nvSpPr>
      <dsp:spPr>
        <a:xfrm rot="5400000">
          <a:off x="3716198" y="-3281527"/>
          <a:ext cx="1163261" cy="7731112"/>
        </a:xfrm>
        <a:prstGeom prst="snip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Kematian hidupan marin </a:t>
          </a:r>
          <a:endParaRPr lang="en-US" sz="3200" kern="1200" dirty="0"/>
        </a:p>
      </dsp:txBody>
      <dsp:txXfrm rot="5400000">
        <a:off x="3716198" y="-3281527"/>
        <a:ext cx="1163261" cy="7731112"/>
      </dsp:txXfrm>
    </dsp:sp>
    <dsp:sp modelId="{9E87D3F1-4C62-44C2-839D-F5FF792F807F}">
      <dsp:nvSpPr>
        <dsp:cNvPr id="0" name=""/>
        <dsp:cNvSpPr/>
      </dsp:nvSpPr>
      <dsp:spPr>
        <a:xfrm>
          <a:off x="687845" y="150339"/>
          <a:ext cx="981118" cy="8673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1</a:t>
          </a:r>
          <a:endParaRPr lang="en-US" sz="3400" kern="1200" dirty="0"/>
        </a:p>
      </dsp:txBody>
      <dsp:txXfrm>
        <a:off x="687845" y="150339"/>
        <a:ext cx="981118" cy="867376"/>
      </dsp:txXfrm>
    </dsp:sp>
    <dsp:sp modelId="{D12A3826-2E3C-4C07-A727-88547A37A6F8}">
      <dsp:nvSpPr>
        <dsp:cNvPr id="0" name=""/>
        <dsp:cNvSpPr/>
      </dsp:nvSpPr>
      <dsp:spPr>
        <a:xfrm rot="5400000">
          <a:off x="3716198" y="-2003993"/>
          <a:ext cx="1163261" cy="7731112"/>
        </a:xfrm>
        <a:prstGeom prst="snip2Diag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Bioakumulasi di dalam tisu hidupan marin</a:t>
          </a:r>
          <a:endParaRPr lang="en-US" sz="3200" kern="1200" dirty="0"/>
        </a:p>
      </dsp:txBody>
      <dsp:txXfrm rot="5400000">
        <a:off x="3716198" y="-2003993"/>
        <a:ext cx="1163261" cy="7731112"/>
      </dsp:txXfrm>
    </dsp:sp>
    <dsp:sp modelId="{A60E8B29-3A41-41E6-92ED-087DF974D6A6}">
      <dsp:nvSpPr>
        <dsp:cNvPr id="0" name=""/>
        <dsp:cNvSpPr/>
      </dsp:nvSpPr>
      <dsp:spPr>
        <a:xfrm>
          <a:off x="687845" y="1427874"/>
          <a:ext cx="981118" cy="867376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2</a:t>
          </a:r>
          <a:endParaRPr lang="en-US" sz="3400" kern="1200" dirty="0"/>
        </a:p>
      </dsp:txBody>
      <dsp:txXfrm>
        <a:off x="687845" y="1427874"/>
        <a:ext cx="981118" cy="867376"/>
      </dsp:txXfrm>
    </dsp:sp>
    <dsp:sp modelId="{B8C87BA3-2339-4CFC-B0F3-582D7C37476C}">
      <dsp:nvSpPr>
        <dsp:cNvPr id="0" name=""/>
        <dsp:cNvSpPr/>
      </dsp:nvSpPr>
      <dsp:spPr>
        <a:xfrm rot="5400000">
          <a:off x="3716198" y="-726459"/>
          <a:ext cx="1163261" cy="7731112"/>
        </a:xfrm>
        <a:prstGeom prst="snip2Diag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Menjejaskan aktiviti pelancongan</a:t>
          </a:r>
          <a:endParaRPr lang="en-US" sz="3200" kern="1200" dirty="0"/>
        </a:p>
      </dsp:txBody>
      <dsp:txXfrm rot="5400000">
        <a:off x="3716198" y="-726459"/>
        <a:ext cx="1163261" cy="7731112"/>
      </dsp:txXfrm>
    </dsp:sp>
    <dsp:sp modelId="{3364F820-B13F-496A-8388-7D4ADED4386F}">
      <dsp:nvSpPr>
        <dsp:cNvPr id="0" name=""/>
        <dsp:cNvSpPr/>
      </dsp:nvSpPr>
      <dsp:spPr>
        <a:xfrm>
          <a:off x="687845" y="2705408"/>
          <a:ext cx="981118" cy="867376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3</a:t>
          </a:r>
          <a:endParaRPr lang="en-US" sz="3400" kern="1200" dirty="0"/>
        </a:p>
      </dsp:txBody>
      <dsp:txXfrm>
        <a:off x="687845" y="2705408"/>
        <a:ext cx="981118" cy="867376"/>
      </dsp:txXfrm>
    </dsp:sp>
    <dsp:sp modelId="{F54CC983-2FE2-4D0A-B507-72F8DDB1CE8B}">
      <dsp:nvSpPr>
        <dsp:cNvPr id="0" name=""/>
        <dsp:cNvSpPr/>
      </dsp:nvSpPr>
      <dsp:spPr>
        <a:xfrm rot="5400000">
          <a:off x="3716198" y="551075"/>
          <a:ext cx="1163261" cy="7731112"/>
        </a:xfrm>
        <a:prstGeom prst="snip2Diag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14400" lvl="1" indent="-9144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Meningkatkan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risiko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ke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atas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keselamatan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kesihatan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manusia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 rot="5400000">
        <a:off x="3716198" y="551075"/>
        <a:ext cx="1163261" cy="7731112"/>
      </dsp:txXfrm>
    </dsp:sp>
    <dsp:sp modelId="{D91B0B47-F3B7-4737-BE5C-BB3F0115C9EB}">
      <dsp:nvSpPr>
        <dsp:cNvPr id="0" name=""/>
        <dsp:cNvSpPr/>
      </dsp:nvSpPr>
      <dsp:spPr>
        <a:xfrm>
          <a:off x="687845" y="3982943"/>
          <a:ext cx="981118" cy="86737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4</a:t>
          </a:r>
          <a:endParaRPr lang="en-US" sz="3400" kern="1200" dirty="0"/>
        </a:p>
      </dsp:txBody>
      <dsp:txXfrm>
        <a:off x="687845" y="3982943"/>
        <a:ext cx="981118" cy="867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77A4-95C4-49A7-B18D-D234C078783D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0DFA-B482-4AD0-A536-856EB395C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.gov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tumpahan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baseline="0" dirty="0" smtClean="0"/>
              <a:t> 1 kaki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30 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Noaa</a:t>
            </a:r>
            <a:r>
              <a:rPr lang="en-US" dirty="0" smtClean="0"/>
              <a:t> -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National Oceanic and Atmospheric Administration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4,768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number of dead animals collected as of 13 August: 4,080 of these were birds and 525 sea turtles.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8,332-plus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number of species living within the vicinity of the oil spill.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$69 billion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bill sent to BP by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Obama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administration for the clean up effort.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 billion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 estimated total cost of the spill and subsequent clean-up operations to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dirty="0" err="1" smtClean="0"/>
              <a:t>Berdasarkan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kajian</a:t>
            </a:r>
            <a:r>
              <a:rPr lang="en-US" sz="1200" baseline="0" dirty="0" smtClean="0"/>
              <a:t>, 80% </a:t>
            </a:r>
            <a:r>
              <a:rPr lang="en-US" sz="1200" baseline="0" dirty="0" err="1" smtClean="0"/>
              <a:t>pencemaran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marin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terdiri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pencemaran</a:t>
            </a:r>
            <a:r>
              <a:rPr lang="en-US" sz="1200" baseline="0" dirty="0" smtClean="0"/>
              <a:t> land based</a:t>
            </a:r>
          </a:p>
          <a:p>
            <a:pPr>
              <a:buFontTx/>
              <a:buChar char="-"/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Soalan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kenapa</a:t>
            </a:r>
            <a:r>
              <a:rPr lang="en-US" baseline="0" dirty="0" smtClean="0"/>
              <a:t> ballast water </a:t>
            </a:r>
            <a:r>
              <a:rPr lang="en-US" baseline="0" dirty="0" err="1" smtClean="0"/>
              <a:t>turut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dimasukkan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 </a:t>
            </a:r>
            <a:r>
              <a:rPr lang="en-MY" sz="1200" b="1" dirty="0" smtClean="0"/>
              <a:t>Annex </a:t>
            </a:r>
            <a:r>
              <a:rPr lang="en-MY" sz="1200" b="1" i="0" dirty="0" smtClean="0"/>
              <a:t> I </a:t>
            </a:r>
            <a:r>
              <a:rPr lang="en-MY" sz="1200" b="1" dirty="0" smtClean="0"/>
              <a:t> </a:t>
            </a:r>
            <a:r>
              <a:rPr lang="en-US" baseline="0" dirty="0" smtClean="0"/>
              <a:t>MARPOL 73/78?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MY" sz="1200" dirty="0" smtClean="0"/>
              <a:t>VLCC – very large crude</a:t>
            </a:r>
            <a:r>
              <a:rPr lang="en-MY" sz="1200" baseline="0" dirty="0" smtClean="0"/>
              <a:t> carrier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5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1406" y="214290"/>
          <a:ext cx="892971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http://www.portofcleveland.com/assets/attachments/image/IJNR%2009%20-%20Fisher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14282" y="128586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Pencemaran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9E87D3F1-4C62-44C2-839D-F5FF792F8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1000" spd="-100000" fill="hold"/>
                                        <p:tgtEl>
                                          <p:spTgt spid="3">
                                            <p:graphicEl>
                                              <a:dgm id="{193D7722-BC70-46AA-A506-3DB4A98F9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A60E8B29-3A41-41E6-92ED-087DF974D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D12A3826-2E3C-4C07-A727-88547A37A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3364F820-B13F-496A-8388-7D4ADED43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1000" spd="-100000" fill="hold"/>
                                        <p:tgtEl>
                                          <p:spTgt spid="3">
                                            <p:graphicEl>
                                              <a:dgm id="{B8C87BA3-2339-4CFC-B0F3-582D7C37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D91B0B47-F3B7-4737-BE5C-BB3F0115C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1000" spd="-100000" fill="hold"/>
                                        <p:tgtEl>
                                          <p:spTgt spid="3">
                                            <p:graphicEl>
                                              <a:dgm id="{F54CC983-2FE2-4D0A-B507-72F8DDB1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0306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Kajian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Kes</a:t>
            </a:r>
            <a:r>
              <a:rPr lang="en-US" sz="4400" dirty="0" smtClean="0">
                <a:solidFill>
                  <a:schemeClr val="bg1"/>
                </a:solidFill>
              </a:rPr>
              <a:t> - </a:t>
            </a:r>
            <a:r>
              <a:rPr lang="en-US" sz="4400" dirty="0" err="1" smtClean="0">
                <a:solidFill>
                  <a:schemeClr val="bg1"/>
                </a:solidFill>
              </a:rPr>
              <a:t>Minamata</a:t>
            </a:r>
            <a:endParaRPr lang="en-MY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Minamata</a:t>
            </a:r>
            <a:endParaRPr lang="en-MY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80010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</a:rPr>
              <a:t>Keracunan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merkuri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</a:rPr>
              <a:t>Bermula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pada</a:t>
            </a:r>
            <a:r>
              <a:rPr lang="en-US" sz="2800" dirty="0" smtClean="0">
                <a:solidFill>
                  <a:schemeClr val="bg1"/>
                </a:solidFill>
              </a:rPr>
              <a:t> 1956 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negara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kawasan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bandar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Minamata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Jepun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</a:rPr>
              <a:t>Berlaku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apabila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kilang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kimia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iaitu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Chisso</a:t>
            </a:r>
            <a:r>
              <a:rPr lang="en-US" sz="2800" dirty="0" smtClean="0">
                <a:solidFill>
                  <a:schemeClr val="bg1"/>
                </a:solidFill>
              </a:rPr>
              <a:t>  Corporation </a:t>
            </a:r>
            <a:r>
              <a:rPr lang="en-US" sz="2800" dirty="0" err="1" smtClean="0">
                <a:solidFill>
                  <a:schemeClr val="bg1"/>
                </a:solidFill>
              </a:rPr>
              <a:t>pengeluar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racun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rumpai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melepaskan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effluen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tanpa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rawatan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sistem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sungai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memasuki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Teluk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Minamata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</a:rPr>
              <a:t>Effluen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mengandungi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metil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merkuri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mengakibatkan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bioakumulasi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racun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tersebut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tisu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kerang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endParaRPr lang="en-MY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www1.wlsh.tyc.edu.tw/~globalschoolnet/image/a5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221"/>
          </a:xfrm>
          <a:prstGeom prst="rect">
            <a:avLst/>
          </a:prstGeom>
          <a:noFill/>
        </p:spPr>
      </p:pic>
      <p:pic>
        <p:nvPicPr>
          <p:cNvPr id="206852" name="Picture 4" descr="http://upload.wikimedia.org/wikipedia/en/9/93/Minamata_Chisso_Industrial_Wa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334861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commons/thumb/6/6a/Minamata_map_illustrating_Chisso_factory_effluent_routes2.png/220px-Minamata_map_illustrating_Chisso_factory_effluent_rout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22"/>
            <a:ext cx="7929618" cy="6848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142984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</a:rPr>
              <a:t>Akibat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pemakanan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kerang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telah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tercemar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gejala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ataksia</a:t>
            </a:r>
            <a:r>
              <a:rPr lang="en-MY" sz="2800" dirty="0" smtClean="0">
                <a:solidFill>
                  <a:schemeClr val="bg1"/>
                </a:solidFill>
              </a:rPr>
              <a:t>, </a:t>
            </a:r>
            <a:r>
              <a:rPr lang="en-MY" sz="2800" dirty="0" err="1" smtClean="0">
                <a:solidFill>
                  <a:schemeClr val="bg1"/>
                </a:solidFill>
              </a:rPr>
              <a:t>kebas</a:t>
            </a:r>
            <a:r>
              <a:rPr lang="en-MY" sz="2800" dirty="0" smtClean="0">
                <a:solidFill>
                  <a:schemeClr val="bg1"/>
                </a:solidFill>
              </a:rPr>
              <a:t>  </a:t>
            </a:r>
            <a:r>
              <a:rPr lang="en-MY" sz="2800" dirty="0" err="1" smtClean="0">
                <a:solidFill>
                  <a:schemeClr val="bg1"/>
                </a:solidFill>
              </a:rPr>
              <a:t>tangan</a:t>
            </a:r>
            <a:r>
              <a:rPr lang="en-MY" sz="2800" dirty="0" smtClean="0">
                <a:solidFill>
                  <a:schemeClr val="bg1"/>
                </a:solidFill>
              </a:rPr>
              <a:t> </a:t>
            </a:r>
            <a:r>
              <a:rPr lang="en-MY" sz="2800" dirty="0" err="1" smtClean="0">
                <a:solidFill>
                  <a:schemeClr val="bg1"/>
                </a:solidFill>
              </a:rPr>
              <a:t>dan</a:t>
            </a:r>
            <a:r>
              <a:rPr lang="en-MY" sz="2800" dirty="0" smtClean="0">
                <a:solidFill>
                  <a:schemeClr val="bg1"/>
                </a:solidFill>
              </a:rPr>
              <a:t> kaki, </a:t>
            </a:r>
            <a:r>
              <a:rPr lang="en-MY" sz="2800" dirty="0" err="1" smtClean="0">
                <a:solidFill>
                  <a:schemeClr val="bg1"/>
                </a:solidFill>
              </a:rPr>
              <a:t>otot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menjadi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lemah</a:t>
            </a:r>
            <a:r>
              <a:rPr lang="en-MY" sz="2800" dirty="0" smtClean="0">
                <a:solidFill>
                  <a:schemeClr val="bg1"/>
                </a:solidFill>
              </a:rPr>
              <a:t>, </a:t>
            </a:r>
            <a:r>
              <a:rPr lang="en-MY" sz="2800" dirty="0" err="1" smtClean="0">
                <a:solidFill>
                  <a:schemeClr val="bg1"/>
                </a:solidFill>
              </a:rPr>
              <a:t>kerosakan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penglihatan</a:t>
            </a:r>
            <a:r>
              <a:rPr lang="en-MY" sz="2800" dirty="0" smtClean="0">
                <a:solidFill>
                  <a:schemeClr val="bg1"/>
                </a:solidFill>
              </a:rPr>
              <a:t> , </a:t>
            </a:r>
            <a:r>
              <a:rPr lang="en-MY" sz="2800" dirty="0" err="1" smtClean="0">
                <a:solidFill>
                  <a:schemeClr val="bg1"/>
                </a:solidFill>
              </a:rPr>
              <a:t>mendengar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dan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bercakap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dialami</a:t>
            </a:r>
            <a:r>
              <a:rPr lang="en-MY" sz="2800" dirty="0" smtClean="0">
                <a:solidFill>
                  <a:schemeClr val="bg1"/>
                </a:solidFill>
              </a:rPr>
              <a:t>  </a:t>
            </a:r>
            <a:r>
              <a:rPr lang="en-MY" sz="2800" dirty="0" err="1" smtClean="0">
                <a:solidFill>
                  <a:schemeClr val="bg1"/>
                </a:solidFill>
              </a:rPr>
              <a:t>oleh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manusia</a:t>
            </a:r>
            <a:r>
              <a:rPr lang="en-MY" sz="2800" dirty="0" smtClean="0">
                <a:solidFill>
                  <a:schemeClr val="bg1"/>
                </a:solidFill>
              </a:rPr>
              <a:t>, </a:t>
            </a:r>
            <a:r>
              <a:rPr lang="en-MY" sz="2800" dirty="0" err="1" smtClean="0">
                <a:solidFill>
                  <a:schemeClr val="bg1"/>
                </a:solidFill>
              </a:rPr>
              <a:t>kucing</a:t>
            </a:r>
            <a:r>
              <a:rPr lang="en-MY" sz="2800" dirty="0" smtClean="0">
                <a:solidFill>
                  <a:schemeClr val="bg1"/>
                </a:solidFill>
              </a:rPr>
              <a:t>, </a:t>
            </a:r>
            <a:r>
              <a:rPr lang="en-MY" sz="2800" dirty="0" err="1" smtClean="0">
                <a:solidFill>
                  <a:schemeClr val="bg1"/>
                </a:solidFill>
              </a:rPr>
              <a:t>anjing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dan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khinzir</a:t>
            </a:r>
            <a:r>
              <a:rPr lang="en-MY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MY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1"/>
                </a:solidFill>
              </a:rPr>
              <a:t>Bagi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gejala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kronik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pesakit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mengalami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kegilaan</a:t>
            </a:r>
            <a:r>
              <a:rPr lang="en-MY" sz="2800" dirty="0" smtClean="0">
                <a:solidFill>
                  <a:schemeClr val="bg1"/>
                </a:solidFill>
              </a:rPr>
              <a:t>, </a:t>
            </a:r>
            <a:r>
              <a:rPr lang="en-MY" sz="2800" dirty="0" err="1" smtClean="0">
                <a:solidFill>
                  <a:schemeClr val="bg1"/>
                </a:solidFill>
              </a:rPr>
              <a:t>lumpuh</a:t>
            </a:r>
            <a:r>
              <a:rPr lang="en-MY" sz="2800" dirty="0" smtClean="0">
                <a:solidFill>
                  <a:schemeClr val="bg1"/>
                </a:solidFill>
              </a:rPr>
              <a:t>, </a:t>
            </a:r>
            <a:r>
              <a:rPr lang="en-MY" sz="2800" dirty="0" err="1" smtClean="0">
                <a:solidFill>
                  <a:schemeClr val="bg1"/>
                </a:solidFill>
              </a:rPr>
              <a:t>koma</a:t>
            </a:r>
            <a:r>
              <a:rPr lang="en-MY" sz="2800" dirty="0" smtClean="0">
                <a:solidFill>
                  <a:schemeClr val="bg1"/>
                </a:solidFill>
              </a:rPr>
              <a:t> , </a:t>
            </a:r>
            <a:r>
              <a:rPr lang="en-MY" sz="2800" dirty="0" err="1" smtClean="0">
                <a:solidFill>
                  <a:schemeClr val="bg1"/>
                </a:solidFill>
              </a:rPr>
              <a:t>dan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kematian</a:t>
            </a:r>
            <a:r>
              <a:rPr lang="en-MY" sz="2800" dirty="0" smtClean="0">
                <a:solidFill>
                  <a:schemeClr val="bg1"/>
                </a:solidFill>
              </a:rPr>
              <a:t> </a:t>
            </a:r>
            <a:r>
              <a:rPr lang="en-MY" sz="2800" dirty="0" err="1" smtClean="0">
                <a:solidFill>
                  <a:schemeClr val="bg1"/>
                </a:solidFill>
              </a:rPr>
              <a:t>mengikut</a:t>
            </a:r>
            <a:r>
              <a:rPr lang="en-MY" sz="2800" dirty="0" smtClean="0">
                <a:solidFill>
                  <a:schemeClr val="bg1"/>
                </a:solidFill>
              </a:rPr>
              <a:t> </a:t>
            </a:r>
            <a:r>
              <a:rPr lang="en-MY" sz="2800" dirty="0" err="1" smtClean="0">
                <a:solidFill>
                  <a:schemeClr val="bg1"/>
                </a:solidFill>
              </a:rPr>
              <a:t>dalam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tempoh</a:t>
            </a:r>
            <a:r>
              <a:rPr lang="en-MY" sz="2800" dirty="0" smtClean="0">
                <a:solidFill>
                  <a:schemeClr val="bg1"/>
                </a:solidFill>
              </a:rPr>
              <a:t> </a:t>
            </a:r>
            <a:r>
              <a:rPr lang="en-MY" sz="2800" dirty="0" err="1" smtClean="0">
                <a:solidFill>
                  <a:schemeClr val="bg1"/>
                </a:solidFill>
              </a:rPr>
              <a:t>seminggu</a:t>
            </a:r>
            <a:r>
              <a:rPr lang="en-MY" sz="2800" dirty="0" smtClean="0">
                <a:solidFill>
                  <a:schemeClr val="bg1"/>
                </a:solidFill>
              </a:rPr>
              <a:t> </a:t>
            </a:r>
            <a:r>
              <a:rPr lang="en-MY" sz="2800" dirty="0" err="1" smtClean="0">
                <a:solidFill>
                  <a:schemeClr val="bg1"/>
                </a:solidFill>
              </a:rPr>
              <a:t>selepas</a:t>
            </a:r>
            <a:r>
              <a:rPr lang="en-MY" sz="2800" dirty="0" smtClean="0">
                <a:solidFill>
                  <a:schemeClr val="bg1"/>
                </a:solidFill>
              </a:rPr>
              <a:t>  </a:t>
            </a:r>
            <a:r>
              <a:rPr lang="en-MY" sz="2800" dirty="0" err="1" smtClean="0">
                <a:solidFill>
                  <a:schemeClr val="bg1"/>
                </a:solidFill>
              </a:rPr>
              <a:t>tanda-tanda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keracunan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bermula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di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samping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turut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menjejaskan</a:t>
            </a:r>
            <a:r>
              <a:rPr lang="en-MY" sz="2800" dirty="0" smtClean="0">
                <a:solidFill>
                  <a:schemeClr val="bg1"/>
                </a:solidFill>
              </a:rPr>
              <a:t> </a:t>
            </a:r>
            <a:r>
              <a:rPr lang="en-MY" sz="2800" dirty="0" err="1" smtClean="0">
                <a:solidFill>
                  <a:schemeClr val="bg1"/>
                </a:solidFill>
              </a:rPr>
              <a:t>fetus</a:t>
            </a:r>
            <a:r>
              <a:rPr lang="en-MY" sz="2800" dirty="0" smtClean="0">
                <a:solidFill>
                  <a:schemeClr val="bg1"/>
                </a:solidFill>
              </a:rPr>
              <a:t>  </a:t>
            </a:r>
            <a:r>
              <a:rPr lang="en-MY" sz="2800" dirty="0" err="1" smtClean="0">
                <a:solidFill>
                  <a:schemeClr val="bg1"/>
                </a:solidFill>
              </a:rPr>
              <a:t>di</a:t>
            </a:r>
            <a:r>
              <a:rPr lang="en-MY" sz="2800" dirty="0" smtClean="0">
                <a:solidFill>
                  <a:schemeClr val="bg1"/>
                </a:solidFill>
              </a:rPr>
              <a:t> </a:t>
            </a:r>
            <a:r>
              <a:rPr lang="en-MY" sz="2800" dirty="0" err="1" smtClean="0">
                <a:solidFill>
                  <a:schemeClr val="bg1"/>
                </a:solidFill>
              </a:rPr>
              <a:t>dalam</a:t>
            </a:r>
            <a:r>
              <a:rPr lang="en-MY" sz="2800" dirty="0" smtClean="0">
                <a:solidFill>
                  <a:schemeClr val="bg1"/>
                </a:solidFill>
              </a:rPr>
              <a:t> </a:t>
            </a:r>
            <a:r>
              <a:rPr lang="en-MY" sz="2800" dirty="0" err="1" smtClean="0">
                <a:solidFill>
                  <a:schemeClr val="bg1"/>
                </a:solidFill>
              </a:rPr>
              <a:t>rahim</a:t>
            </a:r>
            <a:r>
              <a:rPr lang="en-MY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Minamata</a:t>
            </a:r>
            <a:endParaRPr lang="en-MY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://upload.wikimedia.org/wikipedia/en/8/8d/Tomokos_h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95500" cy="2381250"/>
          </a:xfrm>
          <a:prstGeom prst="rect">
            <a:avLst/>
          </a:prstGeom>
          <a:noFill/>
        </p:spPr>
      </p:pic>
      <p:pic>
        <p:nvPicPr>
          <p:cNvPr id="260100" name="Picture 4" descr="http://t0.gstatic.com/images?q=tbn:ANd9GcTJVO5DkeprKGNGizivSp7eCwwmHRxhH3CVCXwodRgkMIj0_F48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3874"/>
            <a:ext cx="2071670" cy="2524126"/>
          </a:xfrm>
          <a:prstGeom prst="rect">
            <a:avLst/>
          </a:prstGeom>
          <a:noFill/>
        </p:spPr>
      </p:pic>
      <p:pic>
        <p:nvPicPr>
          <p:cNvPr id="260102" name="Picture 6" descr="http://3.bp.blogspot.com/_XvOeGQQy_mM/SvuHiBRdltI/AAAAAAAAAjE/iOGAKxMoiS4/s400/minamat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0"/>
            <a:ext cx="7072330" cy="6852530"/>
          </a:xfrm>
          <a:prstGeom prst="rect">
            <a:avLst/>
          </a:prstGeom>
          <a:noFill/>
        </p:spPr>
      </p:pic>
      <p:pic>
        <p:nvPicPr>
          <p:cNvPr id="260104" name="Picture 8" descr="http://www.terranet.or.id/mitra/ecoton/photo/masukan1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7430"/>
            <a:ext cx="2071670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357298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bg1"/>
                </a:solidFill>
              </a:rPr>
              <a:t>Kematian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akibat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keracunan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merkuri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direkodkan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selama</a:t>
            </a:r>
            <a:r>
              <a:rPr lang="en-US" sz="3200" dirty="0" smtClean="0">
                <a:solidFill>
                  <a:schemeClr val="bg1"/>
                </a:solidFill>
              </a:rPr>
              <a:t> 30 </a:t>
            </a:r>
            <a:r>
              <a:rPr lang="en-US" sz="3200" dirty="0" err="1" smtClean="0">
                <a:solidFill>
                  <a:schemeClr val="bg1"/>
                </a:solidFill>
              </a:rPr>
              <a:t>tahun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selepas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berlaku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smtClean="0">
                <a:solidFill>
                  <a:schemeClr val="bg1"/>
                </a:solidFill>
              </a:rPr>
              <a:t> 2,265 </a:t>
            </a:r>
            <a:r>
              <a:rPr lang="en-MY" sz="3200" dirty="0" err="1" smtClean="0">
                <a:solidFill>
                  <a:schemeClr val="bg1"/>
                </a:solidFill>
              </a:rPr>
              <a:t>mangsa</a:t>
            </a:r>
            <a:r>
              <a:rPr lang="en-MY" sz="3200" dirty="0" smtClean="0">
                <a:solidFill>
                  <a:schemeClr val="bg1"/>
                </a:solidFill>
              </a:rPr>
              <a:t> </a:t>
            </a:r>
            <a:r>
              <a:rPr lang="en-MY" sz="3200" dirty="0" err="1" smtClean="0">
                <a:solidFill>
                  <a:schemeClr val="bg1"/>
                </a:solidFill>
              </a:rPr>
              <a:t>telah</a:t>
            </a:r>
            <a:r>
              <a:rPr lang="en-MY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err="1" smtClean="0">
                <a:solidFill>
                  <a:schemeClr val="bg1"/>
                </a:solidFill>
              </a:rPr>
              <a:t>diiktiraf</a:t>
            </a:r>
            <a:r>
              <a:rPr lang="en-MY" sz="3200" dirty="0" smtClean="0">
                <a:solidFill>
                  <a:schemeClr val="bg1"/>
                </a:solidFill>
              </a:rPr>
              <a:t> </a:t>
            </a:r>
            <a:r>
              <a:rPr lang="en-MY" sz="3200" dirty="0" err="1" smtClean="0">
                <a:solidFill>
                  <a:schemeClr val="bg1"/>
                </a:solidFill>
              </a:rPr>
              <a:t>secara</a:t>
            </a:r>
            <a:r>
              <a:rPr lang="en-MY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err="1" smtClean="0">
                <a:solidFill>
                  <a:schemeClr val="bg1"/>
                </a:solidFill>
              </a:rPr>
              <a:t>rasmi</a:t>
            </a:r>
            <a:r>
              <a:rPr lang="en-MY" sz="3200" dirty="0" smtClean="0">
                <a:solidFill>
                  <a:schemeClr val="bg1"/>
                </a:solidFill>
              </a:rPr>
              <a:t> (1,784 </a:t>
            </a:r>
            <a:r>
              <a:rPr lang="en-MY" sz="3200" dirty="0" err="1" smtClean="0">
                <a:solidFill>
                  <a:schemeClr val="bg1"/>
                </a:solidFill>
              </a:rPr>
              <a:t>daripadanya</a:t>
            </a:r>
            <a:r>
              <a:rPr lang="en-MY" sz="3200" dirty="0" smtClean="0">
                <a:solidFill>
                  <a:schemeClr val="bg1"/>
                </a:solidFill>
              </a:rPr>
              <a:t> </a:t>
            </a:r>
            <a:r>
              <a:rPr lang="en-MY" sz="3200" dirty="0" err="1" smtClean="0">
                <a:solidFill>
                  <a:schemeClr val="bg1"/>
                </a:solidFill>
              </a:rPr>
              <a:t>telah</a:t>
            </a:r>
            <a:r>
              <a:rPr lang="en-MY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err="1" smtClean="0">
                <a:solidFill>
                  <a:schemeClr val="bg1"/>
                </a:solidFill>
              </a:rPr>
              <a:t>mati</a:t>
            </a:r>
            <a:r>
              <a:rPr lang="en-MY" sz="3200" dirty="0" smtClean="0">
                <a:solidFill>
                  <a:schemeClr val="bg1"/>
                </a:solidFill>
              </a:rPr>
              <a:t>) </a:t>
            </a:r>
            <a:r>
              <a:rPr lang="en-MY" sz="3200" dirty="0" err="1" smtClean="0">
                <a:solidFill>
                  <a:schemeClr val="bg1"/>
                </a:solidFill>
              </a:rPr>
              <a:t>lebih</a:t>
            </a:r>
            <a:r>
              <a:rPr lang="en-MY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err="1" smtClean="0">
                <a:solidFill>
                  <a:schemeClr val="bg1"/>
                </a:solidFill>
              </a:rPr>
              <a:t>daripada</a:t>
            </a:r>
            <a:r>
              <a:rPr lang="en-MY" sz="3200" dirty="0" smtClean="0">
                <a:solidFill>
                  <a:schemeClr val="bg1"/>
                </a:solidFill>
              </a:rPr>
              <a:t> 10,000 </a:t>
            </a:r>
            <a:r>
              <a:rPr lang="en-MY" sz="3200" dirty="0" err="1" smtClean="0">
                <a:solidFill>
                  <a:schemeClr val="bg1"/>
                </a:solidFill>
              </a:rPr>
              <a:t>telah</a:t>
            </a:r>
            <a:r>
              <a:rPr lang="en-MY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err="1" smtClean="0">
                <a:solidFill>
                  <a:schemeClr val="bg1"/>
                </a:solidFill>
              </a:rPr>
              <a:t>menerima</a:t>
            </a:r>
            <a:r>
              <a:rPr lang="en-MY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err="1" smtClean="0">
                <a:solidFill>
                  <a:schemeClr val="bg1"/>
                </a:solidFill>
              </a:rPr>
              <a:t>pampasan</a:t>
            </a:r>
            <a:r>
              <a:rPr lang="en-MY" sz="3200" dirty="0" smtClean="0">
                <a:solidFill>
                  <a:schemeClr val="bg1"/>
                </a:solidFill>
              </a:rPr>
              <a:t> </a:t>
            </a:r>
            <a:r>
              <a:rPr lang="en-MY" sz="3200" dirty="0" err="1" smtClean="0">
                <a:solidFill>
                  <a:schemeClr val="bg1"/>
                </a:solidFill>
              </a:rPr>
              <a:t>dari</a:t>
            </a:r>
            <a:r>
              <a:rPr lang="en-MY" sz="3200" dirty="0" smtClean="0">
                <a:solidFill>
                  <a:schemeClr val="bg1"/>
                </a:solidFill>
              </a:rPr>
              <a:t> </a:t>
            </a:r>
            <a:r>
              <a:rPr lang="en-MY" sz="3200" dirty="0" err="1" smtClean="0">
                <a:solidFill>
                  <a:schemeClr val="bg1"/>
                </a:solidFill>
              </a:rPr>
              <a:t>Chisso</a:t>
            </a:r>
            <a:r>
              <a:rPr lang="en-MY" sz="3200" dirty="0" smtClean="0">
                <a:solidFill>
                  <a:schemeClr val="bg1"/>
                </a:solidFill>
              </a:rPr>
              <a:t> Corporation </a:t>
            </a:r>
            <a:r>
              <a:rPr lang="en-MY" sz="3200" dirty="0" err="1" smtClean="0">
                <a:solidFill>
                  <a:schemeClr val="bg1"/>
                </a:solidFill>
              </a:rPr>
              <a:t>sebanyak</a:t>
            </a:r>
            <a:r>
              <a:rPr lang="en-MY" sz="3200" dirty="0" smtClean="0">
                <a:solidFill>
                  <a:schemeClr val="bg1"/>
                </a:solidFill>
              </a:rPr>
              <a:t> USD 86 </a:t>
            </a:r>
            <a:r>
              <a:rPr lang="en-MY" sz="3200" dirty="0" err="1" smtClean="0">
                <a:solidFill>
                  <a:schemeClr val="bg1"/>
                </a:solidFill>
              </a:rPr>
              <a:t>juta</a:t>
            </a:r>
            <a:r>
              <a:rPr lang="en-MY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MY" sz="32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Minamata</a:t>
            </a:r>
            <a:endParaRPr lang="en-MY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00306"/>
            <a:ext cx="91440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Kajian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Kes</a:t>
            </a:r>
            <a:r>
              <a:rPr lang="en-US" sz="4400" dirty="0" smtClean="0">
                <a:solidFill>
                  <a:schemeClr val="bg1"/>
                </a:solidFill>
              </a:rPr>
              <a:t> – Amoco Cadiz</a:t>
            </a:r>
            <a:endParaRPr lang="en-MY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>
                <a:lumMod val="7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14380" y="857232"/>
          <a:ext cx="7500958" cy="579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4546" y="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KANDUNGAN</a:t>
            </a:r>
            <a:endParaRPr lang="en-MY" sz="4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FEF69-5570-4AAE-80E7-FD7F21FD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2DFEF69-5570-4AAE-80E7-FD7F21FD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2DFEF69-5570-4AAE-80E7-FD7F21FD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62DFEF69-5570-4AAE-80E7-FD7F21FDE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2DFEF69-5570-4AAE-80E7-FD7F21FDE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1E39BD-DB5B-4377-B255-ABBFE5B4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01E39BD-DB5B-4377-B255-ABBFE5B4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01E39BD-DB5B-4377-B255-ABBFE5B48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501E39BD-DB5B-4377-B255-ABBFE5B48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E8A44-624E-4FF4-89DB-35C85D7D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C9E8A44-624E-4FF4-89DB-35C85D7D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C9E8A44-624E-4FF4-89DB-35C85D7D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C9E8A44-624E-4FF4-89DB-35C85D7D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C9E8A44-624E-4FF4-89DB-35C85D7D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C0456-6034-485E-B8DA-4DC206B3E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DCC0456-6034-485E-B8DA-4DC206B3E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BDCC0456-6034-485E-B8DA-4DC206B3E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DCC0456-6034-485E-B8DA-4DC206B3E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2E8953-8565-4C98-895F-DA4FCE740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62E8953-8565-4C98-895F-DA4FCE740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762E8953-8565-4C98-895F-DA4FCE740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762E8953-8565-4C98-895F-DA4FCE740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62E8953-8565-4C98-895F-DA4FCE740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9F291-94A3-427A-B809-7ABA8DDF7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3B9F291-94A3-427A-B809-7ABA8DDF7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3B9F291-94A3-427A-B809-7ABA8DDF7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E3B9F291-94A3-427A-B809-7ABA8DDF7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72F99-B28D-48BF-A607-D31CF6F8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E9D72F99-B28D-48BF-A607-D31CF6F8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9D72F99-B28D-48BF-A607-D31CF6F8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9D72F99-B28D-48BF-A607-D31CF6F8F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E9D72F99-B28D-48BF-A607-D31CF6F8F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96E4F-114B-4E1F-BFB4-9DFD3DC38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F7996E4F-114B-4E1F-BFB4-9DFD3DC38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F7996E4F-114B-4E1F-BFB4-9DFD3DC38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7996E4F-114B-4E1F-BFB4-9DFD3DC38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Antara</a:t>
            </a:r>
            <a:r>
              <a:rPr lang="en-MY" sz="2800" dirty="0" smtClean="0"/>
              <a:t> </a:t>
            </a:r>
            <a:r>
              <a:rPr lang="en-MY" sz="2800" dirty="0" err="1" smtClean="0"/>
              <a:t>tumpahan</a:t>
            </a:r>
            <a:r>
              <a:rPr lang="en-MY" sz="2800" dirty="0" smtClean="0"/>
              <a:t> </a:t>
            </a:r>
            <a:r>
              <a:rPr lang="en-MY" sz="2800" dirty="0" err="1" smtClean="0"/>
              <a:t>terbesar</a:t>
            </a:r>
            <a:r>
              <a:rPr lang="en-MY" sz="2800" dirty="0" smtClean="0"/>
              <a:t> </a:t>
            </a:r>
            <a:r>
              <a:rPr lang="en-MY" sz="2800" dirty="0" err="1" smtClean="0"/>
              <a:t>di</a:t>
            </a:r>
            <a:r>
              <a:rPr lang="en-MY" sz="2800" dirty="0" smtClean="0"/>
              <a:t> </a:t>
            </a:r>
            <a:r>
              <a:rPr lang="en-MY" sz="2800" dirty="0" err="1" smtClean="0"/>
              <a:t>dalam</a:t>
            </a:r>
            <a:r>
              <a:rPr lang="en-MY" sz="2800" dirty="0" smtClean="0"/>
              <a:t> </a:t>
            </a:r>
            <a:r>
              <a:rPr lang="en-MY" sz="2800" dirty="0" err="1" smtClean="0"/>
              <a:t>sejarah</a:t>
            </a:r>
            <a:r>
              <a:rPr lang="en-MY" sz="2800" dirty="0" smtClean="0"/>
              <a:t> </a:t>
            </a:r>
            <a:r>
              <a:rPr lang="en-MY" sz="2800" dirty="0" err="1" smtClean="0"/>
              <a:t>perkapalan</a:t>
            </a:r>
            <a:r>
              <a:rPr lang="en-MY" sz="2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Berlaku</a:t>
            </a:r>
            <a:r>
              <a:rPr lang="en-MY" sz="2800" dirty="0" smtClean="0"/>
              <a:t> </a:t>
            </a:r>
            <a:r>
              <a:rPr lang="en-MY" sz="2800" dirty="0" err="1" smtClean="0"/>
              <a:t>pada</a:t>
            </a:r>
            <a:r>
              <a:rPr lang="en-MY" sz="2800" dirty="0" smtClean="0"/>
              <a:t>  16 Mac 1978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merupakan</a:t>
            </a:r>
            <a:r>
              <a:rPr lang="en-MY" sz="2800" dirty="0" smtClean="0"/>
              <a:t> </a:t>
            </a:r>
            <a:r>
              <a:rPr lang="en-MY" sz="2800" dirty="0" err="1" smtClean="0"/>
              <a:t>kapal</a:t>
            </a:r>
            <a:r>
              <a:rPr lang="en-MY" sz="2800" dirty="0" smtClean="0"/>
              <a:t> VLCC </a:t>
            </a:r>
            <a:r>
              <a:rPr lang="en-MY" sz="2800" dirty="0" err="1" smtClean="0"/>
              <a:t>kepunyaan</a:t>
            </a:r>
            <a:r>
              <a:rPr lang="en-MY" sz="2800" dirty="0" smtClean="0"/>
              <a:t> Amoco </a:t>
            </a:r>
            <a:r>
              <a:rPr lang="en-MY" sz="2800" dirty="0" err="1" smtClean="0"/>
              <a:t>terkandas</a:t>
            </a:r>
            <a:r>
              <a:rPr lang="en-MY" sz="2800" dirty="0" smtClean="0"/>
              <a:t> </a:t>
            </a:r>
            <a:r>
              <a:rPr lang="en-MY" sz="2800" dirty="0" err="1" smtClean="0"/>
              <a:t>di</a:t>
            </a:r>
            <a:r>
              <a:rPr lang="en-MY" sz="2800" dirty="0" smtClean="0"/>
              <a:t> </a:t>
            </a:r>
            <a:r>
              <a:rPr lang="en-MY" sz="2800" dirty="0" err="1" smtClean="0"/>
              <a:t>Portstall</a:t>
            </a:r>
            <a:r>
              <a:rPr lang="en-MY" sz="2800" dirty="0" smtClean="0"/>
              <a:t> Rocks  5km </a:t>
            </a:r>
            <a:r>
              <a:rPr lang="en-MY" sz="2800" dirty="0" err="1" smtClean="0"/>
              <a:t>dari</a:t>
            </a:r>
            <a:r>
              <a:rPr lang="en-MY" sz="2800" dirty="0" smtClean="0"/>
              <a:t> </a:t>
            </a:r>
            <a:r>
              <a:rPr lang="en-MY" sz="2800" dirty="0" err="1" smtClean="0"/>
              <a:t>pantai</a:t>
            </a:r>
            <a:r>
              <a:rPr lang="en-MY" sz="2800" dirty="0" smtClean="0"/>
              <a:t> Brittany, </a:t>
            </a:r>
            <a:r>
              <a:rPr lang="en-MY" sz="2800" dirty="0" err="1" smtClean="0"/>
              <a:t>Perancis</a:t>
            </a:r>
            <a:r>
              <a:rPr lang="en-MY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Disebabkan</a:t>
            </a:r>
            <a:r>
              <a:rPr lang="en-MY" sz="2800" dirty="0" smtClean="0"/>
              <a:t> </a:t>
            </a:r>
            <a:r>
              <a:rPr lang="en-MY" sz="2800" dirty="0" err="1" smtClean="0"/>
              <a:t>oleh</a:t>
            </a:r>
            <a:r>
              <a:rPr lang="en-MY" sz="2800" dirty="0" smtClean="0"/>
              <a:t> </a:t>
            </a:r>
            <a:r>
              <a:rPr lang="en-MY" sz="2800" dirty="0" err="1" smtClean="0"/>
              <a:t>kerosakan</a:t>
            </a:r>
            <a:r>
              <a:rPr lang="en-MY" sz="2800" dirty="0" smtClean="0"/>
              <a:t> </a:t>
            </a:r>
            <a:r>
              <a:rPr lang="en-MY" sz="2800" dirty="0" err="1" smtClean="0"/>
              <a:t>teknikal</a:t>
            </a:r>
            <a:r>
              <a:rPr lang="en-MY" sz="2800" dirty="0" smtClean="0"/>
              <a:t> </a:t>
            </a:r>
            <a:r>
              <a:rPr lang="en-MY" sz="2800" dirty="0" err="1" smtClean="0"/>
              <a:t>pada</a:t>
            </a:r>
            <a:r>
              <a:rPr lang="en-MY" sz="2800" dirty="0" smtClean="0"/>
              <a:t> </a:t>
            </a:r>
            <a:r>
              <a:rPr lang="en-MY" sz="2800" dirty="0" err="1" smtClean="0"/>
              <a:t>stereng</a:t>
            </a:r>
            <a:r>
              <a:rPr lang="en-MY" sz="2800" dirty="0" smtClean="0"/>
              <a:t> </a:t>
            </a:r>
            <a:r>
              <a:rPr lang="en-MY" sz="2800" dirty="0" err="1" smtClean="0"/>
              <a:t>kapal</a:t>
            </a:r>
            <a:endParaRPr lang="en-MY" sz="2800" dirty="0" smtClean="0"/>
          </a:p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Kapal</a:t>
            </a:r>
            <a:r>
              <a:rPr lang="en-MY" sz="2800" dirty="0" smtClean="0"/>
              <a:t> </a:t>
            </a:r>
            <a:r>
              <a:rPr lang="en-MY" sz="2800" dirty="0" err="1" smtClean="0"/>
              <a:t>tangki</a:t>
            </a:r>
            <a:r>
              <a:rPr lang="en-MY" sz="2800" dirty="0" smtClean="0"/>
              <a:t> </a:t>
            </a:r>
            <a:r>
              <a:rPr lang="en-MY" sz="2800" dirty="0" err="1" smtClean="0"/>
              <a:t>mengangkut</a:t>
            </a:r>
            <a:r>
              <a:rPr lang="en-MY" sz="2800" dirty="0" smtClean="0"/>
              <a:t>  1,604,500 </a:t>
            </a:r>
            <a:r>
              <a:rPr lang="en-MY" sz="2800" dirty="0" err="1" smtClean="0"/>
              <a:t>barel</a:t>
            </a:r>
            <a:r>
              <a:rPr lang="en-MY" sz="2800" dirty="0" smtClean="0"/>
              <a:t> (227,000 tan) </a:t>
            </a:r>
            <a:r>
              <a:rPr lang="en-MY" sz="2800" dirty="0" err="1" smtClean="0"/>
              <a:t>minyak</a:t>
            </a:r>
            <a:r>
              <a:rPr lang="en-MY" sz="2800" dirty="0" smtClean="0"/>
              <a:t>   </a:t>
            </a:r>
            <a:r>
              <a:rPr lang="en-MY" sz="2800" dirty="0" err="1" smtClean="0"/>
              <a:t>mentah</a:t>
            </a:r>
            <a:r>
              <a:rPr lang="en-MY" sz="2800" dirty="0" smtClean="0"/>
              <a:t> </a:t>
            </a:r>
            <a:r>
              <a:rPr lang="en-MY" sz="2800" dirty="0" err="1" smtClean="0"/>
              <a:t>dari</a:t>
            </a:r>
            <a:r>
              <a:rPr lang="en-MY" sz="2800" dirty="0" smtClean="0"/>
              <a:t> Persian Gulf </a:t>
            </a:r>
            <a:r>
              <a:rPr lang="en-MY" sz="2800" dirty="0" err="1" smtClean="0"/>
              <a:t>ke</a:t>
            </a:r>
            <a:r>
              <a:rPr lang="en-MY" sz="2800" dirty="0" smtClean="0"/>
              <a:t> Rotterdam </a:t>
            </a:r>
            <a:r>
              <a:rPr lang="en-MY" sz="2800" dirty="0" err="1" smtClean="0"/>
              <a:t>apabila</a:t>
            </a:r>
            <a:r>
              <a:rPr lang="en-MY" sz="2800" dirty="0" smtClean="0"/>
              <a:t> </a:t>
            </a:r>
            <a:r>
              <a:rPr lang="en-MY" sz="2800" dirty="0" err="1" smtClean="0"/>
              <a:t>mula</a:t>
            </a:r>
            <a:r>
              <a:rPr lang="en-MY" sz="2800" dirty="0" smtClean="0"/>
              <a:t> </a:t>
            </a:r>
            <a:r>
              <a:rPr lang="en-MY" sz="2800" dirty="0" err="1" smtClean="0"/>
              <a:t>hanyut</a:t>
            </a:r>
            <a:r>
              <a:rPr lang="en-MY" sz="2800" dirty="0" smtClean="0"/>
              <a:t> </a:t>
            </a:r>
            <a:r>
              <a:rPr lang="en-MY" sz="2800" dirty="0" err="1" smtClean="0"/>
              <a:t>ke</a:t>
            </a:r>
            <a:r>
              <a:rPr lang="en-MY" sz="2800" dirty="0" smtClean="0"/>
              <a:t> </a:t>
            </a:r>
            <a:r>
              <a:rPr lang="en-MY" sz="2800" dirty="0" err="1" smtClean="0"/>
              <a:t>arah</a:t>
            </a:r>
            <a:r>
              <a:rPr lang="en-MY" sz="2800" dirty="0" smtClean="0"/>
              <a:t> </a:t>
            </a:r>
            <a:r>
              <a:rPr lang="en-MY" sz="2800" dirty="0" err="1" smtClean="0"/>
              <a:t>pantai</a:t>
            </a:r>
            <a:r>
              <a:rPr lang="en-MY" sz="2800" dirty="0" smtClean="0"/>
              <a:t>  </a:t>
            </a:r>
            <a:r>
              <a:rPr lang="en-MY" sz="2800" dirty="0" err="1" smtClean="0"/>
              <a:t>akibat</a:t>
            </a:r>
            <a:r>
              <a:rPr lang="en-MY" sz="2800" dirty="0" smtClean="0"/>
              <a:t> </a:t>
            </a:r>
            <a:r>
              <a:rPr lang="en-MY" sz="2800" dirty="0" err="1" smtClean="0"/>
              <a:t>ribut</a:t>
            </a:r>
            <a:endParaRPr lang="en-MY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Kapal</a:t>
            </a:r>
            <a:r>
              <a:rPr lang="en-US" sz="2800" dirty="0" smtClean="0"/>
              <a:t> </a:t>
            </a:r>
            <a:r>
              <a:rPr lang="en-US" sz="2800" dirty="0" err="1" smtClean="0"/>
              <a:t>terputus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3 </a:t>
            </a:r>
            <a:r>
              <a:rPr lang="en-US" sz="2800" dirty="0" err="1" smtClean="0"/>
              <a:t>bahagian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tenggelam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2 </a:t>
            </a:r>
            <a:r>
              <a:rPr lang="en-US" sz="2800" dirty="0" err="1" smtClean="0"/>
              <a:t>minggu</a:t>
            </a:r>
            <a:r>
              <a:rPr lang="en-US" sz="2800" dirty="0" smtClean="0"/>
              <a:t>,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minyak</a:t>
            </a:r>
            <a:r>
              <a:rPr lang="en-US" sz="2800" dirty="0" smtClean="0"/>
              <a:t> </a:t>
            </a:r>
            <a:r>
              <a:rPr lang="en-US" sz="2800" dirty="0" err="1" smtClean="0"/>
              <a:t>mentah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kargo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4,000 tan </a:t>
            </a:r>
            <a:r>
              <a:rPr lang="en-US" sz="2800" dirty="0" err="1" smtClean="0"/>
              <a:t>minyak</a:t>
            </a:r>
            <a:r>
              <a:rPr lang="en-US" sz="2800" dirty="0" smtClean="0"/>
              <a:t> </a:t>
            </a:r>
            <a:r>
              <a:rPr lang="en-US" sz="2800" dirty="0" err="1" smtClean="0"/>
              <a:t>enjin</a:t>
            </a:r>
            <a:r>
              <a:rPr lang="en-US" sz="2800" dirty="0" smtClean="0"/>
              <a:t> </a:t>
            </a:r>
            <a:r>
              <a:rPr lang="en-US" sz="2800" dirty="0" err="1" smtClean="0"/>
              <a:t>kapal</a:t>
            </a:r>
            <a:r>
              <a:rPr lang="en-US" sz="2800" dirty="0" smtClean="0"/>
              <a:t> </a:t>
            </a:r>
            <a:r>
              <a:rPr lang="en-US" sz="2800" dirty="0" err="1" smtClean="0"/>
              <a:t>tumpah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laut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Sejauh</a:t>
            </a:r>
            <a:r>
              <a:rPr lang="en-US" sz="2800" dirty="0" smtClean="0"/>
              <a:t> 360 km </a:t>
            </a:r>
            <a:r>
              <a:rPr lang="en-US" sz="2800" dirty="0" err="1" smtClean="0"/>
              <a:t>pantai</a:t>
            </a:r>
            <a:r>
              <a:rPr lang="en-US" sz="2800" dirty="0" smtClean="0"/>
              <a:t> Breton </a:t>
            </a:r>
            <a:r>
              <a:rPr lang="en-US" sz="2800" dirty="0" err="1" smtClean="0"/>
              <a:t>disaluti</a:t>
            </a:r>
            <a:r>
              <a:rPr lang="en-US" sz="2800" dirty="0" smtClean="0"/>
              <a:t> </a:t>
            </a:r>
            <a:r>
              <a:rPr lang="en-US" sz="2800" dirty="0" err="1" smtClean="0"/>
              <a:t>minyak</a:t>
            </a:r>
            <a:r>
              <a:rPr lang="en-US" sz="2800" dirty="0" smtClean="0"/>
              <a:t> </a:t>
            </a:r>
            <a:r>
              <a:rPr lang="en-US" sz="2800" dirty="0" err="1" smtClean="0"/>
              <a:t>mentah</a:t>
            </a:r>
            <a:endParaRPr lang="en-MY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Amoco Cadiz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39"/>
            <a:ext cx="9144000" cy="692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72000"/>
            <a:ext cx="4500562" cy="31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585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Amoco Cadiz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142984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Impak</a:t>
            </a:r>
            <a:r>
              <a:rPr lang="en-MY" sz="2800" dirty="0" smtClean="0"/>
              <a:t> </a:t>
            </a:r>
            <a:r>
              <a:rPr lang="en-MY" sz="2800" dirty="0" err="1" smtClean="0"/>
              <a:t>tumpahan</a:t>
            </a:r>
            <a:r>
              <a:rPr lang="en-MY" sz="2800" dirty="0" smtClean="0"/>
              <a:t> </a:t>
            </a:r>
            <a:r>
              <a:rPr lang="en-MY" sz="2800" dirty="0" err="1" smtClean="0"/>
              <a:t>minyak</a:t>
            </a:r>
            <a:r>
              <a:rPr lang="en-MY" sz="2800" dirty="0" smtClean="0"/>
              <a:t> </a:t>
            </a:r>
            <a:r>
              <a:rPr lang="en-MY" sz="2800" dirty="0" err="1" smtClean="0"/>
              <a:t>mengakibatkan</a:t>
            </a:r>
            <a:r>
              <a:rPr lang="en-MY" sz="28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MY" sz="2800" dirty="0" err="1" smtClean="0"/>
              <a:t>Antara</a:t>
            </a:r>
            <a:r>
              <a:rPr lang="en-MY" sz="2800" dirty="0" smtClean="0"/>
              <a:t> 19,000 </a:t>
            </a:r>
            <a:r>
              <a:rPr lang="en-MY" sz="2800" dirty="0" err="1" smtClean="0"/>
              <a:t>sehingga</a:t>
            </a:r>
            <a:r>
              <a:rPr lang="en-MY" sz="2800" dirty="0" smtClean="0"/>
              <a:t> 37,000 </a:t>
            </a:r>
            <a:r>
              <a:rPr lang="en-MY" sz="2800" dirty="0" err="1" smtClean="0"/>
              <a:t>burung</a:t>
            </a:r>
            <a:r>
              <a:rPr lang="en-MY" sz="2800" dirty="0" smtClean="0"/>
              <a:t> </a:t>
            </a:r>
            <a:r>
              <a:rPr lang="en-MY" sz="2800" dirty="0" err="1" smtClean="0"/>
              <a:t>mati</a:t>
            </a:r>
            <a:endParaRPr lang="en-MY" sz="2800" dirty="0" smtClean="0"/>
          </a:p>
          <a:p>
            <a:pPr lvl="1">
              <a:buFont typeface="Wingdings" pitchFamily="2" charset="2"/>
              <a:buChar char="Ø"/>
            </a:pPr>
            <a:r>
              <a:rPr lang="en-MY" sz="2800" dirty="0" smtClean="0"/>
              <a:t>6,400 tan </a:t>
            </a:r>
            <a:r>
              <a:rPr lang="en-MY" sz="2800" dirty="0" err="1" smtClean="0"/>
              <a:t>tiram</a:t>
            </a:r>
            <a:r>
              <a:rPr lang="en-MY" sz="2800" dirty="0" smtClean="0"/>
              <a:t> </a:t>
            </a:r>
            <a:r>
              <a:rPr lang="en-MY" sz="2800" dirty="0" err="1" smtClean="0"/>
              <a:t>dimusnahkan</a:t>
            </a:r>
            <a:endParaRPr lang="en-MY" sz="2800" dirty="0" smtClean="0"/>
          </a:p>
          <a:p>
            <a:pPr lvl="1">
              <a:buFont typeface="Wingdings" pitchFamily="2" charset="2"/>
              <a:buChar char="Ø"/>
            </a:pPr>
            <a:r>
              <a:rPr lang="en-MY" sz="2800" dirty="0" err="1" smtClean="0"/>
              <a:t>Rumpai</a:t>
            </a:r>
            <a:r>
              <a:rPr lang="en-MY" sz="2800" dirty="0" smtClean="0"/>
              <a:t> </a:t>
            </a:r>
            <a:r>
              <a:rPr lang="en-MY" sz="2800" dirty="0" err="1" smtClean="0"/>
              <a:t>laut</a:t>
            </a:r>
            <a:r>
              <a:rPr lang="en-MY" sz="2800" dirty="0" smtClean="0"/>
              <a:t> </a:t>
            </a:r>
            <a:r>
              <a:rPr lang="en-MY" sz="2800" dirty="0" err="1" smtClean="0"/>
              <a:t>dan</a:t>
            </a:r>
            <a:r>
              <a:rPr lang="en-MY" sz="2800" dirty="0" smtClean="0"/>
              <a:t> </a:t>
            </a:r>
            <a:r>
              <a:rPr lang="en-MY" sz="2800" dirty="0" err="1" smtClean="0"/>
              <a:t>kerang</a:t>
            </a:r>
            <a:r>
              <a:rPr lang="en-MY" sz="2800" dirty="0" smtClean="0"/>
              <a:t> </a:t>
            </a:r>
            <a:r>
              <a:rPr lang="en-MY" sz="2800" dirty="0" err="1" smtClean="0"/>
              <a:t>terjejas</a:t>
            </a:r>
            <a:r>
              <a:rPr lang="en-MY" sz="2800" dirty="0" smtClean="0"/>
              <a:t> </a:t>
            </a:r>
            <a:r>
              <a:rPr lang="en-MY" sz="2800" dirty="0" err="1" smtClean="0"/>
              <a:t>dengan</a:t>
            </a:r>
            <a:r>
              <a:rPr lang="en-MY" sz="2800" dirty="0" smtClean="0"/>
              <a:t> </a:t>
            </a:r>
            <a:r>
              <a:rPr lang="en-MY" sz="2800" dirty="0" err="1" smtClean="0"/>
              <a:t>serius</a:t>
            </a:r>
            <a:endParaRPr lang="en-MY" sz="2800" dirty="0" smtClean="0"/>
          </a:p>
          <a:p>
            <a:pPr lvl="1">
              <a:buFont typeface="Wingdings" pitchFamily="2" charset="2"/>
              <a:buChar char="Ø"/>
            </a:pPr>
            <a:r>
              <a:rPr lang="en-MY" sz="2800" dirty="0" err="1" smtClean="0"/>
              <a:t>Pendapatan</a:t>
            </a:r>
            <a:r>
              <a:rPr lang="en-MY" sz="2800" dirty="0" smtClean="0"/>
              <a:t> </a:t>
            </a:r>
            <a:r>
              <a:rPr lang="en-MY" sz="2800" dirty="0" err="1" smtClean="0"/>
              <a:t>ribuan</a:t>
            </a:r>
            <a:r>
              <a:rPr lang="en-MY" sz="2800" dirty="0" smtClean="0"/>
              <a:t> </a:t>
            </a:r>
            <a:r>
              <a:rPr lang="en-MY" sz="2800" dirty="0" err="1" smtClean="0"/>
              <a:t>nelayan</a:t>
            </a:r>
            <a:r>
              <a:rPr lang="en-MY" sz="2800" dirty="0" smtClean="0"/>
              <a:t> </a:t>
            </a:r>
            <a:r>
              <a:rPr lang="en-MY" sz="2800" dirty="0" err="1" smtClean="0"/>
              <a:t>terjejas</a:t>
            </a:r>
            <a:r>
              <a:rPr lang="en-MY" sz="2800" dirty="0" smtClean="0"/>
              <a:t> </a:t>
            </a:r>
          </a:p>
          <a:p>
            <a:pPr lvl="1">
              <a:buFont typeface="Wingdings" pitchFamily="2" charset="2"/>
              <a:buChar char="Ø"/>
            </a:pPr>
            <a:r>
              <a:rPr lang="en-MY" sz="2800" dirty="0" err="1" smtClean="0"/>
              <a:t>Aktiviti</a:t>
            </a:r>
            <a:r>
              <a:rPr lang="en-MY" sz="2800" dirty="0" smtClean="0"/>
              <a:t> </a:t>
            </a:r>
            <a:r>
              <a:rPr lang="en-MY" sz="2800" dirty="0" err="1" smtClean="0"/>
              <a:t>pelancongan</a:t>
            </a:r>
            <a:r>
              <a:rPr lang="en-MY" sz="2800" dirty="0" smtClean="0"/>
              <a:t> </a:t>
            </a:r>
            <a:r>
              <a:rPr lang="en-MY" sz="2800" dirty="0" err="1" smtClean="0"/>
              <a:t>terjejas</a:t>
            </a:r>
            <a:r>
              <a:rPr lang="en-MY" sz="2800" dirty="0" smtClean="0"/>
              <a:t> </a:t>
            </a:r>
            <a:r>
              <a:rPr lang="en-MY" sz="2800" dirty="0" err="1" smtClean="0"/>
              <a:t>teruk</a:t>
            </a:r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Pendakwaan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 Syarikat Amoco Transport </a:t>
            </a:r>
            <a:r>
              <a:rPr lang="en-US" sz="2800" dirty="0" err="1" smtClean="0"/>
              <a:t>berterusan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14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1992 </a:t>
            </a:r>
            <a:r>
              <a:rPr lang="en-US" sz="2800" dirty="0" err="1" smtClean="0"/>
              <a:t>mahkamah</a:t>
            </a:r>
            <a:r>
              <a:rPr lang="en-US" sz="2800" dirty="0" smtClean="0"/>
              <a:t> </a:t>
            </a:r>
            <a:r>
              <a:rPr lang="en-US" sz="2800" dirty="0" err="1" smtClean="0"/>
              <a:t>menilai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pampasan</a:t>
            </a:r>
            <a:r>
              <a:rPr lang="en-US" sz="2800" dirty="0" smtClean="0"/>
              <a:t> </a:t>
            </a:r>
            <a:r>
              <a:rPr lang="en-US" sz="2800" dirty="0" err="1" smtClean="0"/>
              <a:t>sebanyak</a:t>
            </a:r>
            <a:r>
              <a:rPr lang="en-US" sz="2800" dirty="0" smtClean="0"/>
              <a:t> 192 </a:t>
            </a:r>
            <a:r>
              <a:rPr lang="en-US" sz="2800" dirty="0" err="1" smtClean="0"/>
              <a:t>juta</a:t>
            </a:r>
            <a:r>
              <a:rPr lang="en-US" sz="2800" dirty="0" smtClean="0"/>
              <a:t> Euro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dibayar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syarikat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  <a:endParaRPr lang="en-MY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00306"/>
            <a:ext cx="9144000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Kajian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Kes</a:t>
            </a:r>
            <a:r>
              <a:rPr lang="en-US" sz="4400" dirty="0" smtClean="0">
                <a:solidFill>
                  <a:schemeClr val="bg1"/>
                </a:solidFill>
              </a:rPr>
              <a:t> – </a:t>
            </a:r>
            <a:r>
              <a:rPr lang="en-US" sz="4400" dirty="0" err="1" smtClean="0">
                <a:solidFill>
                  <a:schemeClr val="bg1"/>
                </a:solidFill>
              </a:rPr>
              <a:t>Tumpahan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Minyak</a:t>
            </a:r>
            <a:r>
              <a:rPr lang="en-US" sz="4400" dirty="0" smtClean="0">
                <a:solidFill>
                  <a:schemeClr val="bg1"/>
                </a:solidFill>
              </a:rPr>
              <a:t> BP</a:t>
            </a:r>
            <a:endParaRPr lang="en-MY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142984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Tumpahan</a:t>
            </a:r>
            <a:r>
              <a:rPr lang="en-MY" sz="2800" dirty="0" smtClean="0"/>
              <a:t> </a:t>
            </a:r>
            <a:r>
              <a:rPr lang="en-MY" sz="2800" dirty="0" err="1" smtClean="0"/>
              <a:t>minyak</a:t>
            </a:r>
            <a:r>
              <a:rPr lang="en-MY" sz="2800" dirty="0" smtClean="0"/>
              <a:t> Deepwater Horizon  (</a:t>
            </a:r>
            <a:r>
              <a:rPr lang="en-MY" sz="2800" dirty="0" err="1" smtClean="0"/>
              <a:t>tumpahan</a:t>
            </a:r>
            <a:r>
              <a:rPr lang="en-MY" sz="2800" dirty="0" smtClean="0"/>
              <a:t> </a:t>
            </a:r>
            <a:r>
              <a:rPr lang="en-MY" sz="2800" dirty="0" err="1" smtClean="0"/>
              <a:t>minyak</a:t>
            </a:r>
            <a:r>
              <a:rPr lang="en-MY" sz="2800" dirty="0" smtClean="0"/>
              <a:t> BP, </a:t>
            </a:r>
            <a:r>
              <a:rPr lang="en-MY" sz="2800" dirty="0" err="1" smtClean="0"/>
              <a:t>tumpahan</a:t>
            </a:r>
            <a:r>
              <a:rPr lang="en-MY" sz="2800" dirty="0" smtClean="0"/>
              <a:t> </a:t>
            </a:r>
            <a:r>
              <a:rPr lang="en-MY" sz="2800" dirty="0" err="1" smtClean="0"/>
              <a:t>minyak</a:t>
            </a:r>
            <a:r>
              <a:rPr lang="en-MY" sz="2800" dirty="0" smtClean="0"/>
              <a:t> </a:t>
            </a:r>
            <a:r>
              <a:rPr lang="en-MY" sz="2800" dirty="0" err="1" smtClean="0"/>
              <a:t>Teluk</a:t>
            </a:r>
            <a:r>
              <a:rPr lang="en-MY" sz="2800" dirty="0" smtClean="0"/>
              <a:t> Mexico </a:t>
            </a:r>
            <a:r>
              <a:rPr lang="en-MY" sz="2800" dirty="0" err="1" smtClean="0"/>
              <a:t>atau</a:t>
            </a:r>
            <a:r>
              <a:rPr lang="en-MY" sz="2800" dirty="0" smtClean="0"/>
              <a:t> </a:t>
            </a:r>
            <a:r>
              <a:rPr lang="en-MY" sz="2800" dirty="0" err="1" smtClean="0"/>
              <a:t>Letupan</a:t>
            </a:r>
            <a:r>
              <a:rPr lang="en-MY" sz="2800" dirty="0" smtClean="0"/>
              <a:t> </a:t>
            </a:r>
            <a:r>
              <a:rPr lang="en-MY" sz="2800" dirty="0" err="1" smtClean="0"/>
              <a:t>Macondo</a:t>
            </a:r>
            <a:r>
              <a:rPr lang="en-MY" sz="2800" dirty="0" smtClean="0"/>
              <a:t>) </a:t>
            </a:r>
            <a:r>
              <a:rPr lang="en-MY" sz="2800" dirty="0" err="1" smtClean="0"/>
              <a:t>di</a:t>
            </a:r>
            <a:r>
              <a:rPr lang="en-MY" sz="2800" dirty="0" smtClean="0"/>
              <a:t> </a:t>
            </a:r>
            <a:r>
              <a:rPr lang="en-MY" sz="2800" dirty="0" err="1" smtClean="0"/>
              <a:t>Teluk</a:t>
            </a:r>
            <a:r>
              <a:rPr lang="en-MY" sz="2800" dirty="0" smtClean="0"/>
              <a:t> Mexico </a:t>
            </a:r>
            <a:r>
              <a:rPr lang="en-MY" sz="2800" dirty="0" err="1" smtClean="0"/>
              <a:t>berlaku</a:t>
            </a:r>
            <a:r>
              <a:rPr lang="en-MY" sz="2800" dirty="0" smtClean="0"/>
              <a:t> </a:t>
            </a:r>
            <a:r>
              <a:rPr lang="en-MY" sz="2800" dirty="0" err="1" smtClean="0"/>
              <a:t>secara</a:t>
            </a:r>
            <a:r>
              <a:rPr lang="en-MY" sz="2800" dirty="0" smtClean="0"/>
              <a:t> yang </a:t>
            </a:r>
            <a:r>
              <a:rPr lang="en-MY" sz="2800" dirty="0" err="1" smtClean="0"/>
              <a:t>berterusan</a:t>
            </a:r>
            <a:r>
              <a:rPr lang="en-MY" sz="2800" dirty="0" smtClean="0"/>
              <a:t> </a:t>
            </a:r>
            <a:r>
              <a:rPr lang="en-MY" sz="2800" dirty="0" err="1" smtClean="0"/>
              <a:t>selama</a:t>
            </a:r>
            <a:r>
              <a:rPr lang="en-MY" sz="2800" dirty="0" smtClean="0"/>
              <a:t>  </a:t>
            </a:r>
            <a:r>
              <a:rPr lang="en-MY" sz="2800" dirty="0" err="1" smtClean="0"/>
              <a:t>tiga</a:t>
            </a:r>
            <a:r>
              <a:rPr lang="en-MY" sz="2800" dirty="0" smtClean="0"/>
              <a:t> </a:t>
            </a:r>
            <a:r>
              <a:rPr lang="en-MY" sz="2800" dirty="0" err="1" smtClean="0"/>
              <a:t>bulan</a:t>
            </a:r>
            <a:r>
              <a:rPr lang="en-MY" sz="2800" dirty="0" smtClean="0"/>
              <a:t> </a:t>
            </a:r>
            <a:r>
              <a:rPr lang="en-MY" sz="2800" dirty="0" err="1" smtClean="0"/>
              <a:t>pada</a:t>
            </a:r>
            <a:r>
              <a:rPr lang="en-MY" sz="2800" dirty="0" smtClean="0"/>
              <a:t> </a:t>
            </a:r>
            <a:r>
              <a:rPr lang="en-MY" sz="2800" dirty="0" err="1" smtClean="0"/>
              <a:t>tahun</a:t>
            </a:r>
            <a:r>
              <a:rPr lang="en-MY" sz="2800" dirty="0" smtClean="0"/>
              <a:t> 2010 </a:t>
            </a:r>
          </a:p>
          <a:p>
            <a:endParaRPr lang="en-MY" sz="2800" dirty="0" smtClean="0"/>
          </a:p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Merupakan</a:t>
            </a:r>
            <a:r>
              <a:rPr lang="en-MY" sz="2800" dirty="0" smtClean="0"/>
              <a:t> </a:t>
            </a:r>
            <a:r>
              <a:rPr lang="en-MY" sz="2800" dirty="0" err="1" smtClean="0"/>
              <a:t>tumpahan</a:t>
            </a:r>
            <a:r>
              <a:rPr lang="en-MY" sz="2800" dirty="0" smtClean="0"/>
              <a:t>  yang </a:t>
            </a:r>
            <a:r>
              <a:rPr lang="en-MY" sz="2800" dirty="0" err="1" smtClean="0"/>
              <a:t>terbesar</a:t>
            </a:r>
            <a:r>
              <a:rPr lang="en-MY" sz="2800" dirty="0" smtClean="0"/>
              <a:t> </a:t>
            </a:r>
            <a:r>
              <a:rPr lang="en-MY" sz="2800" dirty="0" err="1" smtClean="0"/>
              <a:t>dalam</a:t>
            </a:r>
            <a:r>
              <a:rPr lang="en-MY" sz="2800" dirty="0" smtClean="0"/>
              <a:t> </a:t>
            </a:r>
            <a:r>
              <a:rPr lang="en-MY" sz="2800" dirty="0" err="1" smtClean="0"/>
              <a:t>sejarah</a:t>
            </a:r>
            <a:r>
              <a:rPr lang="en-MY" sz="2800" dirty="0" smtClean="0"/>
              <a:t> </a:t>
            </a:r>
            <a:r>
              <a:rPr lang="en-MY" sz="2800" dirty="0" err="1" smtClean="0"/>
              <a:t>perusahaan</a:t>
            </a:r>
            <a:r>
              <a:rPr lang="en-MY" sz="2800" dirty="0" smtClean="0"/>
              <a:t> </a:t>
            </a:r>
            <a:r>
              <a:rPr lang="en-MY" sz="2800" dirty="0" err="1" smtClean="0"/>
              <a:t>minyak</a:t>
            </a:r>
            <a:r>
              <a:rPr lang="en-MY" sz="2800" dirty="0" smtClean="0"/>
              <a:t> </a:t>
            </a:r>
          </a:p>
          <a:p>
            <a:endParaRPr lang="en-MY" sz="2800" dirty="0" smtClean="0"/>
          </a:p>
          <a:p>
            <a:pPr>
              <a:buFont typeface="Wingdings" pitchFamily="2" charset="2"/>
              <a:buChar char="q"/>
            </a:pPr>
            <a:r>
              <a:rPr lang="en-MY" sz="2800" dirty="0" err="1" smtClean="0"/>
              <a:t>Punca</a:t>
            </a:r>
            <a:r>
              <a:rPr lang="en-MY" sz="2800" dirty="0" smtClean="0"/>
              <a:t> - </a:t>
            </a:r>
            <a:r>
              <a:rPr lang="en-MY" sz="2800" dirty="0" err="1" smtClean="0"/>
              <a:t>tekanan</a:t>
            </a:r>
            <a:r>
              <a:rPr lang="en-MY" sz="2800" dirty="0" smtClean="0"/>
              <a:t>  </a:t>
            </a:r>
            <a:r>
              <a:rPr lang="en-MY" sz="2800" dirty="0" err="1" smtClean="0"/>
              <a:t>minyak</a:t>
            </a:r>
            <a:r>
              <a:rPr lang="en-MY" sz="2800" dirty="0" smtClean="0"/>
              <a:t> </a:t>
            </a:r>
            <a:r>
              <a:rPr lang="en-MY" sz="2800" dirty="0" err="1" smtClean="0"/>
              <a:t>di</a:t>
            </a:r>
            <a:r>
              <a:rPr lang="en-MY" sz="2800" dirty="0" smtClean="0"/>
              <a:t> ‘sea floor’  </a:t>
            </a:r>
            <a:r>
              <a:rPr lang="en-MY" sz="2800" dirty="0" err="1" smtClean="0"/>
              <a:t>pada</a:t>
            </a:r>
            <a:r>
              <a:rPr lang="en-MY" sz="2800" dirty="0" smtClean="0"/>
              <a:t> 20 April 2010 </a:t>
            </a:r>
            <a:r>
              <a:rPr lang="en-MY" sz="2800" dirty="0" err="1" smtClean="0"/>
              <a:t>menghasilkan</a:t>
            </a:r>
            <a:r>
              <a:rPr lang="en-MY" sz="2800" dirty="0" smtClean="0"/>
              <a:t>  </a:t>
            </a:r>
            <a:r>
              <a:rPr lang="en-MY" sz="2800" dirty="0" err="1" smtClean="0"/>
              <a:t>letupan</a:t>
            </a:r>
            <a:r>
              <a:rPr lang="en-MY" sz="2800" dirty="0" smtClean="0"/>
              <a:t> </a:t>
            </a:r>
            <a:r>
              <a:rPr lang="en-MY" sz="2800" dirty="0" err="1" smtClean="0"/>
              <a:t>semasa</a:t>
            </a:r>
            <a:r>
              <a:rPr lang="en-MY" sz="2800" dirty="0" smtClean="0"/>
              <a:t>  </a:t>
            </a:r>
            <a:r>
              <a:rPr lang="en-MY" sz="2800" dirty="0" err="1" smtClean="0"/>
              <a:t>aktiviti</a:t>
            </a:r>
            <a:r>
              <a:rPr lang="en-MY" sz="2800" dirty="0" smtClean="0"/>
              <a:t> </a:t>
            </a:r>
            <a:r>
              <a:rPr lang="en-MY" sz="2800" dirty="0" err="1" smtClean="0"/>
              <a:t>penggerudian</a:t>
            </a:r>
            <a:r>
              <a:rPr lang="en-MY" sz="2800" dirty="0" smtClean="0"/>
              <a:t> </a:t>
            </a:r>
            <a:r>
              <a:rPr lang="en-MY" sz="2800" dirty="0" err="1" smtClean="0"/>
              <a:t>di</a:t>
            </a:r>
            <a:r>
              <a:rPr lang="en-MY" sz="2800" dirty="0" smtClean="0"/>
              <a:t> </a:t>
            </a:r>
            <a:r>
              <a:rPr lang="en-MY" sz="2800" dirty="0" err="1" smtClean="0"/>
              <a:t>Marcondo</a:t>
            </a:r>
            <a:endParaRPr lang="en-MY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Tumpahan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Minyak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BP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File:Deepwater Horizon oil spill fishing closure map 2010-06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116"/>
          </a:xfrm>
          <a:prstGeom prst="rect">
            <a:avLst/>
          </a:prstGeom>
          <a:noFill/>
        </p:spPr>
      </p:pic>
      <p:pic>
        <p:nvPicPr>
          <p:cNvPr id="271364" name="Picture 4" descr="http://myinternetcorner.com/wp-content/uploads/2010/06/bp_oil_spill_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14884"/>
            <a:ext cx="3143240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90" name="Picture 6" descr="http://www.bbc.co.uk/news/special/sci_environment/11/bp_spill_one_year_on/img/oil_spill976x450_2.jpg"/>
          <p:cNvPicPr>
            <a:picLocks noChangeAspect="1" noChangeArrowheads="1"/>
          </p:cNvPicPr>
          <p:nvPr/>
        </p:nvPicPr>
        <p:blipFill>
          <a:blip r:embed="rId2" cstate="print"/>
          <a:srcRect r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071546"/>
            <a:ext cx="85725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MY" sz="2700" dirty="0" err="1" smtClean="0"/>
              <a:t>Pada</a:t>
            </a:r>
            <a:r>
              <a:rPr lang="en-MY" sz="2700" dirty="0" smtClean="0"/>
              <a:t> 15 </a:t>
            </a:r>
            <a:r>
              <a:rPr lang="en-MY" sz="2700" dirty="0" err="1" smtClean="0"/>
              <a:t>Julai</a:t>
            </a:r>
            <a:r>
              <a:rPr lang="en-MY" sz="2700" dirty="0" smtClean="0"/>
              <a:t> 2010 </a:t>
            </a:r>
            <a:r>
              <a:rPr lang="en-MY" sz="2700" dirty="0" err="1" smtClean="0"/>
              <a:t>kebocoran</a:t>
            </a:r>
            <a:r>
              <a:rPr lang="en-MY" sz="2700" dirty="0" smtClean="0"/>
              <a:t> </a:t>
            </a:r>
            <a:r>
              <a:rPr lang="en-MY" sz="2700" dirty="0" err="1" smtClean="0"/>
              <a:t>telaga</a:t>
            </a:r>
            <a:r>
              <a:rPr lang="en-MY" sz="2700" dirty="0" smtClean="0"/>
              <a:t> </a:t>
            </a:r>
            <a:r>
              <a:rPr lang="en-MY" sz="2700" dirty="0" err="1" smtClean="0"/>
              <a:t>minyak</a:t>
            </a:r>
            <a:r>
              <a:rPr lang="en-MY" sz="2700" dirty="0" smtClean="0"/>
              <a:t> </a:t>
            </a:r>
            <a:r>
              <a:rPr lang="en-MY" sz="2700" dirty="0" err="1" smtClean="0"/>
              <a:t>dapat</a:t>
            </a:r>
            <a:r>
              <a:rPr lang="en-MY" sz="2700" dirty="0" smtClean="0"/>
              <a:t> </a:t>
            </a:r>
            <a:r>
              <a:rPr lang="en-MY" sz="2700" dirty="0" err="1" smtClean="0"/>
              <a:t>dihentikan</a:t>
            </a:r>
            <a:r>
              <a:rPr lang="en-MY" sz="2700" dirty="0" smtClean="0"/>
              <a:t> </a:t>
            </a:r>
            <a:r>
              <a:rPr lang="en-MY" sz="2700" dirty="0" err="1" smtClean="0"/>
              <a:t>melalui</a:t>
            </a:r>
            <a:r>
              <a:rPr lang="en-MY" sz="2700" dirty="0" smtClean="0"/>
              <a:t> </a:t>
            </a:r>
            <a:r>
              <a:rPr lang="en-MY" sz="2700" dirty="0" err="1" smtClean="0"/>
              <a:t>penutupan</a:t>
            </a:r>
            <a:r>
              <a:rPr lang="en-MY" sz="2700" dirty="0" smtClean="0"/>
              <a:t> </a:t>
            </a:r>
            <a:r>
              <a:rPr lang="en-MY" sz="2700" dirty="0" err="1" smtClean="0"/>
              <a:t>telaga</a:t>
            </a:r>
            <a:r>
              <a:rPr lang="en-MY" sz="2700" dirty="0" smtClean="0"/>
              <a:t> </a:t>
            </a:r>
            <a:r>
              <a:rPr lang="en-MY" sz="2700" dirty="0" err="1" smtClean="0"/>
              <a:t>minyak</a:t>
            </a:r>
            <a:r>
              <a:rPr lang="en-MY" sz="2700" dirty="0" smtClean="0"/>
              <a:t> </a:t>
            </a:r>
            <a:r>
              <a:rPr lang="en-MY" sz="2700" dirty="0" err="1" smtClean="0"/>
              <a:t>tersebut</a:t>
            </a:r>
            <a:r>
              <a:rPr lang="en-MY" sz="2700" dirty="0" smtClean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en-MY" sz="2700" dirty="0" err="1" smtClean="0"/>
              <a:t>Dianggarkan</a:t>
            </a:r>
            <a:r>
              <a:rPr lang="en-MY" sz="2700" dirty="0" smtClean="0"/>
              <a:t>  </a:t>
            </a:r>
            <a:r>
              <a:rPr lang="en-MY" sz="2700" u="sng" dirty="0" smtClean="0"/>
              <a:t>4.9 </a:t>
            </a:r>
            <a:r>
              <a:rPr lang="en-MY" sz="2700" u="sng" dirty="0" err="1" smtClean="0"/>
              <a:t>juta</a:t>
            </a:r>
            <a:r>
              <a:rPr lang="en-MY" sz="2700" u="sng" dirty="0" smtClean="0"/>
              <a:t> barrel</a:t>
            </a:r>
            <a:r>
              <a:rPr lang="en-MY" sz="2700" dirty="0" smtClean="0"/>
              <a:t> (780,000m</a:t>
            </a:r>
            <a:r>
              <a:rPr lang="en-MY" sz="2700" baseline="30000" dirty="0" smtClean="0"/>
              <a:t>3</a:t>
            </a:r>
            <a:r>
              <a:rPr lang="en-MY" sz="2700" dirty="0" smtClean="0"/>
              <a:t>) </a:t>
            </a:r>
            <a:r>
              <a:rPr lang="en-MY" sz="2700" dirty="0" err="1" smtClean="0"/>
              <a:t>minyak</a:t>
            </a:r>
            <a:r>
              <a:rPr lang="en-MY" sz="2700" dirty="0" smtClean="0"/>
              <a:t> </a:t>
            </a:r>
            <a:r>
              <a:rPr lang="en-MY" sz="2700" dirty="0" err="1" smtClean="0"/>
              <a:t>mentah</a:t>
            </a:r>
            <a:r>
              <a:rPr lang="en-MY" sz="2700" dirty="0" smtClean="0"/>
              <a:t> </a:t>
            </a:r>
            <a:r>
              <a:rPr lang="en-MY" sz="2700" dirty="0" err="1" smtClean="0"/>
              <a:t>dengan</a:t>
            </a:r>
            <a:r>
              <a:rPr lang="en-MY" sz="2700" dirty="0" smtClean="0"/>
              <a:t> </a:t>
            </a:r>
            <a:r>
              <a:rPr lang="en-MY" sz="2700" dirty="0" err="1" smtClean="0"/>
              <a:t>tumpahan</a:t>
            </a:r>
            <a:r>
              <a:rPr lang="en-MY" sz="2700" dirty="0" smtClean="0"/>
              <a:t> </a:t>
            </a:r>
            <a:r>
              <a:rPr lang="en-MY" sz="2700" dirty="0" err="1" smtClean="0"/>
              <a:t>sebanyak</a:t>
            </a:r>
            <a:r>
              <a:rPr lang="en-MY" sz="2700" dirty="0" smtClean="0"/>
              <a:t> </a:t>
            </a:r>
            <a:r>
              <a:rPr lang="en-MY" sz="2700" u="sng" dirty="0" smtClean="0"/>
              <a:t>162,000 barrel</a:t>
            </a:r>
            <a:r>
              <a:rPr lang="en-MY" sz="2700" dirty="0" smtClean="0"/>
              <a:t> </a:t>
            </a:r>
            <a:r>
              <a:rPr lang="en-MY" sz="2700" dirty="0" err="1" smtClean="0"/>
              <a:t>sehari</a:t>
            </a:r>
            <a:r>
              <a:rPr lang="en-MY" sz="2700" dirty="0" smtClean="0"/>
              <a:t> (25,800m</a:t>
            </a:r>
            <a:r>
              <a:rPr lang="en-MY" sz="2700" baseline="30000" dirty="0" smtClean="0"/>
              <a:t>3</a:t>
            </a:r>
            <a:r>
              <a:rPr lang="en-MY" sz="2700" dirty="0" smtClean="0"/>
              <a:t>/d) </a:t>
            </a:r>
            <a:r>
              <a:rPr lang="en-MY" sz="2700" dirty="0" err="1" smtClean="0"/>
              <a:t>memasuki</a:t>
            </a:r>
            <a:r>
              <a:rPr lang="en-MY" sz="2700" dirty="0" smtClean="0"/>
              <a:t> </a:t>
            </a:r>
            <a:r>
              <a:rPr lang="en-MY" sz="2700" dirty="0" err="1" smtClean="0"/>
              <a:t>perairan</a:t>
            </a:r>
            <a:r>
              <a:rPr lang="en-MY" sz="2700" dirty="0" smtClean="0"/>
              <a:t> </a:t>
            </a:r>
            <a:r>
              <a:rPr lang="en-MY" sz="2700" dirty="0" err="1" smtClean="0"/>
              <a:t>Teluk</a:t>
            </a:r>
            <a:r>
              <a:rPr lang="en-MY" sz="2700" dirty="0" smtClean="0"/>
              <a:t> Mexico </a:t>
            </a:r>
            <a:r>
              <a:rPr lang="en-MY" sz="2700" dirty="0" err="1" smtClean="0"/>
              <a:t>sebelum</a:t>
            </a:r>
            <a:r>
              <a:rPr lang="en-MY" sz="2700" dirty="0" smtClean="0"/>
              <a:t> </a:t>
            </a:r>
            <a:r>
              <a:rPr lang="en-MY" sz="2700" dirty="0" err="1" smtClean="0"/>
              <a:t>ditutup</a:t>
            </a:r>
            <a:endParaRPr lang="en-MY" sz="2700" dirty="0" smtClean="0"/>
          </a:p>
          <a:p>
            <a:endParaRPr lang="en-MY" sz="1600" dirty="0" smtClean="0"/>
          </a:p>
          <a:p>
            <a:pPr>
              <a:buFont typeface="Wingdings" pitchFamily="2" charset="2"/>
              <a:buChar char="q"/>
            </a:pPr>
            <a:r>
              <a:rPr lang="en-MY" sz="2700" dirty="0" err="1" smtClean="0"/>
              <a:t>Pada</a:t>
            </a:r>
            <a:r>
              <a:rPr lang="en-MY" sz="2700" dirty="0" smtClean="0"/>
              <a:t> 19 September 2010, </a:t>
            </a:r>
            <a:r>
              <a:rPr lang="en-MY" sz="2700" dirty="0" err="1" smtClean="0"/>
              <a:t>proses</a:t>
            </a:r>
            <a:r>
              <a:rPr lang="en-MY" sz="2700" dirty="0" smtClean="0"/>
              <a:t> </a:t>
            </a:r>
            <a:r>
              <a:rPr lang="en-MY" sz="2700" u="sng" dirty="0" err="1" smtClean="0"/>
              <a:t>penutupan</a:t>
            </a:r>
            <a:r>
              <a:rPr lang="en-MY" sz="2700" u="sng" dirty="0" smtClean="0"/>
              <a:t> </a:t>
            </a:r>
            <a:r>
              <a:rPr lang="en-MY" sz="2700" u="sng" dirty="0" err="1" smtClean="0"/>
              <a:t>telaga</a:t>
            </a:r>
            <a:r>
              <a:rPr lang="en-MY" sz="2700" u="sng" dirty="0" smtClean="0"/>
              <a:t>  </a:t>
            </a:r>
            <a:r>
              <a:rPr lang="en-MY" sz="2700" dirty="0" err="1" smtClean="0"/>
              <a:t>telah</a:t>
            </a:r>
            <a:r>
              <a:rPr lang="en-MY" sz="2700" dirty="0" smtClean="0"/>
              <a:t> </a:t>
            </a:r>
            <a:r>
              <a:rPr lang="en-MY" sz="2700" dirty="0" err="1" smtClean="0"/>
              <a:t>berjaya</a:t>
            </a:r>
            <a:r>
              <a:rPr lang="en-MY" sz="2700" dirty="0" smtClean="0"/>
              <a:t> </a:t>
            </a:r>
            <a:r>
              <a:rPr lang="en-MY" sz="2700" dirty="0" err="1" smtClean="0"/>
              <a:t>disiapkan</a:t>
            </a:r>
            <a:r>
              <a:rPr lang="en-MY" sz="2700" dirty="0" smtClean="0"/>
              <a:t> </a:t>
            </a:r>
            <a:r>
              <a:rPr lang="en-MY" sz="2700" dirty="0" err="1" smtClean="0"/>
              <a:t>dan</a:t>
            </a:r>
            <a:r>
              <a:rPr lang="en-MY" sz="2700" dirty="0" smtClean="0"/>
              <a:t> </a:t>
            </a:r>
            <a:r>
              <a:rPr lang="en-MY" sz="2700" dirty="0" err="1" smtClean="0"/>
              <a:t>diisytiharkan</a:t>
            </a:r>
            <a:r>
              <a:rPr lang="en-MY" sz="2700" dirty="0" smtClean="0"/>
              <a:t>  ‘effectively dead’ </a:t>
            </a:r>
          </a:p>
          <a:p>
            <a:endParaRPr lang="en-MY" sz="1600" dirty="0" smtClean="0"/>
          </a:p>
          <a:p>
            <a:pPr>
              <a:buFont typeface="Wingdings" pitchFamily="2" charset="2"/>
              <a:buChar char="q"/>
            </a:pPr>
            <a:r>
              <a:rPr lang="en-MY" sz="2700" dirty="0" err="1" smtClean="0"/>
              <a:t>Namun</a:t>
            </a:r>
            <a:r>
              <a:rPr lang="en-MY" sz="2700" dirty="0" smtClean="0"/>
              <a:t> </a:t>
            </a:r>
            <a:r>
              <a:rPr lang="en-MY" sz="2700" dirty="0" err="1" smtClean="0"/>
              <a:t>pada</a:t>
            </a:r>
            <a:r>
              <a:rPr lang="en-MY" sz="2700" dirty="0" smtClean="0"/>
              <a:t> </a:t>
            </a:r>
            <a:r>
              <a:rPr lang="en-MY" sz="2700" dirty="0" err="1" smtClean="0"/>
              <a:t>Ogos</a:t>
            </a:r>
            <a:r>
              <a:rPr lang="en-MY" sz="2700" dirty="0" smtClean="0"/>
              <a:t> 2011 </a:t>
            </a:r>
            <a:r>
              <a:rPr lang="en-MY" sz="2700" i="1" u="sng" dirty="0" smtClean="0"/>
              <a:t>oil sheen </a:t>
            </a:r>
            <a:r>
              <a:rPr lang="en-MY" sz="2700" u="sng" dirty="0" err="1" smtClean="0"/>
              <a:t>dan</a:t>
            </a:r>
            <a:r>
              <a:rPr lang="en-MY" sz="2700" u="sng" dirty="0" smtClean="0"/>
              <a:t> </a:t>
            </a:r>
            <a:r>
              <a:rPr lang="en-MY" sz="2700" u="sng" dirty="0" err="1" smtClean="0"/>
              <a:t>minyak</a:t>
            </a:r>
            <a:r>
              <a:rPr lang="en-MY" sz="2700" u="sng" dirty="0" smtClean="0"/>
              <a:t>  </a:t>
            </a:r>
            <a:r>
              <a:rPr lang="en-MY" sz="2700" dirty="0" err="1" smtClean="0"/>
              <a:t>dikesan</a:t>
            </a:r>
            <a:r>
              <a:rPr lang="en-MY" sz="2700" dirty="0" smtClean="0"/>
              <a:t> </a:t>
            </a:r>
            <a:r>
              <a:rPr lang="en-MY" sz="2700" dirty="0" err="1" smtClean="0"/>
              <a:t>seluas</a:t>
            </a:r>
            <a:r>
              <a:rPr lang="en-MY" sz="2700" dirty="0" smtClean="0"/>
              <a:t> </a:t>
            </a:r>
            <a:r>
              <a:rPr lang="en-MY" sz="2700" dirty="0" err="1" smtClean="0"/>
              <a:t>beberapa</a:t>
            </a:r>
            <a:r>
              <a:rPr lang="en-MY" sz="2700" dirty="0" smtClean="0"/>
              <a:t> </a:t>
            </a:r>
            <a:r>
              <a:rPr lang="en-MY" sz="2700" dirty="0" err="1" smtClean="0"/>
              <a:t>batu</a:t>
            </a:r>
            <a:r>
              <a:rPr lang="en-MY" sz="2700" dirty="0" smtClean="0"/>
              <a:t> </a:t>
            </a:r>
            <a:r>
              <a:rPr lang="en-MY" sz="2700" dirty="0" err="1" smtClean="0"/>
              <a:t>persegi</a:t>
            </a:r>
            <a:r>
              <a:rPr lang="en-MY" sz="2700" dirty="0" smtClean="0"/>
              <a:t> </a:t>
            </a:r>
            <a:r>
              <a:rPr lang="en-MY" sz="2700" dirty="0" err="1" smtClean="0"/>
              <a:t>berdekatan</a:t>
            </a:r>
            <a:r>
              <a:rPr lang="en-MY" sz="2700" dirty="0" smtClean="0"/>
              <a:t> </a:t>
            </a:r>
            <a:r>
              <a:rPr lang="en-MY" sz="2700" dirty="0" err="1" smtClean="0"/>
              <a:t>telaga</a:t>
            </a:r>
            <a:r>
              <a:rPr lang="en-MY" sz="2700" dirty="0" smtClean="0"/>
              <a:t> </a:t>
            </a:r>
            <a:r>
              <a:rPr lang="en-MY" sz="2700" dirty="0" err="1" smtClean="0"/>
              <a:t>minyak</a:t>
            </a:r>
            <a:r>
              <a:rPr lang="en-MY" sz="2700" dirty="0" smtClean="0"/>
              <a:t> </a:t>
            </a:r>
            <a:r>
              <a:rPr lang="en-MY" sz="2700" dirty="0" err="1" smtClean="0"/>
              <a:t>tersebut</a:t>
            </a:r>
            <a:r>
              <a:rPr lang="en-MY" sz="2700" dirty="0" smtClean="0"/>
              <a:t> – </a:t>
            </a:r>
            <a:r>
              <a:rPr lang="en-MY" sz="2700" dirty="0" err="1" smtClean="0"/>
              <a:t>analisis</a:t>
            </a:r>
            <a:r>
              <a:rPr lang="en-MY" sz="2700" dirty="0" smtClean="0"/>
              <a:t> </a:t>
            </a:r>
            <a:r>
              <a:rPr lang="en-MY" sz="2700" dirty="0" err="1" smtClean="0"/>
              <a:t>menunjukkan</a:t>
            </a:r>
            <a:r>
              <a:rPr lang="en-MY" sz="2700" dirty="0" smtClean="0"/>
              <a:t> </a:t>
            </a:r>
            <a:r>
              <a:rPr lang="en-MY" sz="2700" dirty="0" err="1" smtClean="0"/>
              <a:t>bahawa</a:t>
            </a:r>
            <a:r>
              <a:rPr lang="en-MY" sz="2700" dirty="0" smtClean="0"/>
              <a:t> </a:t>
            </a:r>
            <a:r>
              <a:rPr lang="en-MY" sz="2700" dirty="0" err="1" smtClean="0"/>
              <a:t>minyak</a:t>
            </a:r>
            <a:r>
              <a:rPr lang="en-MY" sz="2700" dirty="0" smtClean="0"/>
              <a:t> </a:t>
            </a:r>
            <a:r>
              <a:rPr lang="en-MY" sz="2700" dirty="0" err="1" smtClean="0"/>
              <a:t>tersebut</a:t>
            </a:r>
            <a:r>
              <a:rPr lang="en-MY" sz="2700" dirty="0" smtClean="0"/>
              <a:t> sama </a:t>
            </a:r>
            <a:r>
              <a:rPr lang="en-MY" sz="2700" dirty="0" err="1" smtClean="0"/>
              <a:t>dari</a:t>
            </a:r>
            <a:r>
              <a:rPr lang="en-MY" sz="2700" dirty="0" smtClean="0"/>
              <a:t> </a:t>
            </a:r>
            <a:r>
              <a:rPr lang="en-MY" sz="2700" dirty="0" err="1" smtClean="0"/>
              <a:t>telaga</a:t>
            </a:r>
            <a:r>
              <a:rPr lang="en-MY" sz="2700" dirty="0" smtClean="0"/>
              <a:t> </a:t>
            </a:r>
            <a:r>
              <a:rPr lang="en-MY" sz="2700" dirty="0" err="1" smtClean="0"/>
              <a:t>minyak</a:t>
            </a:r>
            <a:r>
              <a:rPr lang="en-MY" sz="2700" dirty="0" smtClean="0"/>
              <a:t> yang </a:t>
            </a:r>
            <a:r>
              <a:rPr lang="en-MY" sz="2700" dirty="0" err="1" smtClean="0"/>
              <a:t>bocor</a:t>
            </a:r>
            <a:endParaRPr lang="en-MY" sz="27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Tumpahan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Minyak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BP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91115301_f3b8699d5a_b.jpg"/>
          <p:cNvPicPr>
            <a:picLocks noChangeAspect="1"/>
          </p:cNvPicPr>
          <p:nvPr/>
        </p:nvPicPr>
        <p:blipFill>
          <a:blip r:embed="rId3" cstate="print"/>
          <a:srcRect l="5729" t="10416" r="74349" b="20149"/>
          <a:stretch>
            <a:fillRect/>
          </a:stretch>
        </p:blipFill>
        <p:spPr>
          <a:xfrm>
            <a:off x="0" y="0"/>
            <a:ext cx="235742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35716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Definasi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Pencemaran</a:t>
            </a:r>
            <a:r>
              <a:rPr lang="en-US" sz="3600" b="1" dirty="0" smtClean="0"/>
              <a:t> Marin</a:t>
            </a:r>
            <a:endParaRPr lang="en-MY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714488"/>
            <a:ext cx="6143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Pencemaran</a:t>
            </a:r>
            <a:r>
              <a:rPr lang="en-US" sz="2800" u="sng" dirty="0" smtClean="0"/>
              <a:t> Marin</a:t>
            </a:r>
            <a:r>
              <a:rPr lang="en-US" sz="2800" dirty="0" smtClean="0"/>
              <a:t> </a:t>
            </a:r>
            <a:r>
              <a:rPr lang="en-US" sz="2800" dirty="0" err="1" smtClean="0"/>
              <a:t>merujuk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mana-mana</a:t>
            </a:r>
            <a:r>
              <a:rPr lang="en-US" sz="2800" dirty="0" smtClean="0"/>
              <a:t> </a:t>
            </a:r>
            <a:r>
              <a:rPr lang="en-US" sz="2800" dirty="0" err="1" smtClean="0"/>
              <a:t>pelepasan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tumpahan</a:t>
            </a:r>
            <a:r>
              <a:rPr lang="en-US" sz="2800" dirty="0" smtClean="0"/>
              <a:t> </a:t>
            </a:r>
            <a:r>
              <a:rPr lang="en-US" sz="2800" dirty="0" err="1" smtClean="0"/>
              <a:t>merangkumi</a:t>
            </a:r>
            <a:r>
              <a:rPr lang="en-US" sz="2800" dirty="0" smtClean="0"/>
              <a:t> </a:t>
            </a:r>
            <a:r>
              <a:rPr lang="en-US" sz="2800" dirty="0" err="1" smtClean="0"/>
              <a:t>punca-punca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daratan</a:t>
            </a:r>
            <a:r>
              <a:rPr lang="en-US" sz="2800" dirty="0" smtClean="0"/>
              <a:t> (land based)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lautan</a:t>
            </a:r>
            <a:r>
              <a:rPr lang="en-US" sz="2800" dirty="0" smtClean="0"/>
              <a:t> (sea based)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pelantar</a:t>
            </a:r>
            <a:r>
              <a:rPr lang="en-US" sz="2800" dirty="0" smtClean="0"/>
              <a:t> </a:t>
            </a:r>
            <a:r>
              <a:rPr lang="en-US" sz="2800" dirty="0" err="1" smtClean="0"/>
              <a:t>minyak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paip</a:t>
            </a:r>
            <a:r>
              <a:rPr lang="en-US" sz="2800" dirty="0" smtClean="0"/>
              <a:t> </a:t>
            </a:r>
            <a:r>
              <a:rPr lang="en-US" sz="2800" dirty="0" err="1" smtClean="0"/>
              <a:t>penyaluran</a:t>
            </a:r>
            <a:r>
              <a:rPr lang="en-US" sz="2800" dirty="0" smtClean="0"/>
              <a:t> </a:t>
            </a:r>
            <a:r>
              <a:rPr lang="en-US" sz="2800" dirty="0" err="1" smtClean="0"/>
              <a:t>minyak</a:t>
            </a:r>
            <a:r>
              <a:rPr lang="en-US" sz="2800" dirty="0" smtClean="0"/>
              <a:t>. </a:t>
            </a:r>
          </a:p>
          <a:p>
            <a:endParaRPr lang="en-MY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Live video of BP oil spill in the Gulf of Me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3214686"/>
          </a:xfrm>
          <a:prstGeom prst="rect">
            <a:avLst/>
          </a:prstGeom>
          <a:noFill/>
        </p:spPr>
      </p:pic>
      <p:pic>
        <p:nvPicPr>
          <p:cNvPr id="275460" name="Picture 4" descr="http://s.wsj.net/public/resources/images/OB-IL552_Deepwa_E_20100511103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429124" cy="3286124"/>
          </a:xfrm>
          <a:prstGeom prst="rect">
            <a:avLst/>
          </a:prstGeom>
          <a:noFill/>
        </p:spPr>
      </p:pic>
      <p:pic>
        <p:nvPicPr>
          <p:cNvPr id="275464" name="Picture 8" descr="http://www.bbc.co.uk/news/special/sci_environment/11/bp_spill_one_year_on/img/burnoff464reuters_w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214686"/>
            <a:ext cx="4419600" cy="3643314"/>
          </a:xfrm>
          <a:prstGeom prst="rect">
            <a:avLst/>
          </a:prstGeom>
          <a:noFill/>
        </p:spPr>
      </p:pic>
      <p:pic>
        <p:nvPicPr>
          <p:cNvPr id="275466" name="Picture 10" descr="http://t3.gstatic.com/images?q=tbn:ANd9GcSJoNcKhO5gk_A3bDtwF2RQnNmoDFvcTaMSvytUa9zpTz8rGfnW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3248"/>
            <a:ext cx="4786314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214422"/>
            <a:ext cx="85010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Impak</a:t>
            </a:r>
            <a:r>
              <a:rPr lang="en-US" sz="28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pencemaran</a:t>
            </a:r>
            <a:r>
              <a:rPr lang="en-US" sz="2800" dirty="0" smtClean="0"/>
              <a:t> </a:t>
            </a:r>
            <a:r>
              <a:rPr lang="en-US" sz="2800" dirty="0" err="1" smtClean="0"/>
              <a:t>marin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kerosakan</a:t>
            </a:r>
            <a:r>
              <a:rPr lang="en-US" sz="2800" dirty="0" smtClean="0"/>
              <a:t> habitat </a:t>
            </a:r>
            <a:r>
              <a:rPr lang="en-US" sz="2800" dirty="0" err="1" smtClean="0"/>
              <a:t>hidupan</a:t>
            </a:r>
            <a:r>
              <a:rPr lang="en-US" sz="2800" dirty="0" smtClean="0"/>
              <a:t> liar yang </a:t>
            </a:r>
            <a:r>
              <a:rPr lang="en-US" sz="2800" dirty="0" err="1" smtClean="0"/>
              <a:t>teruk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menjejaskan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</a:t>
            </a:r>
            <a:r>
              <a:rPr lang="en-US" sz="2800" dirty="0" smtClean="0"/>
              <a:t> </a:t>
            </a:r>
            <a:r>
              <a:rPr lang="en-US" sz="2800" dirty="0" err="1" smtClean="0"/>
              <a:t>pelancongan</a:t>
            </a:r>
            <a:r>
              <a:rPr lang="en-US" sz="2800" dirty="0" smtClean="0"/>
              <a:t> 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err="1" smtClean="0"/>
              <a:t>Oktober</a:t>
            </a:r>
            <a:r>
              <a:rPr lang="en-US" sz="2800" dirty="0" smtClean="0"/>
              <a:t> 2011, </a:t>
            </a:r>
            <a:r>
              <a:rPr lang="en-US" sz="2800" dirty="0" err="1" smtClean="0"/>
              <a:t>laporan</a:t>
            </a:r>
            <a:r>
              <a:rPr lang="en-US" sz="2800" dirty="0" smtClean="0"/>
              <a:t> NOAA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 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kematian</a:t>
            </a:r>
            <a:r>
              <a:rPr lang="en-US" sz="2800" dirty="0" smtClean="0"/>
              <a:t> </a:t>
            </a:r>
            <a:r>
              <a:rPr lang="en-US" sz="2800" dirty="0" err="1" smtClean="0"/>
              <a:t>dolfin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 </a:t>
            </a:r>
            <a:r>
              <a:rPr lang="en-US" sz="2800" dirty="0" err="1" smtClean="0"/>
              <a:t>ikan</a:t>
            </a:r>
            <a:r>
              <a:rPr lang="en-US" sz="2800" dirty="0" smtClean="0"/>
              <a:t> </a:t>
            </a:r>
            <a:r>
              <a:rPr lang="en-US" sz="2800" dirty="0" err="1" smtClean="0"/>
              <a:t>paus</a:t>
            </a:r>
            <a:r>
              <a:rPr lang="en-US" sz="2800" dirty="0" smtClean="0"/>
              <a:t> </a:t>
            </a:r>
            <a:r>
              <a:rPr lang="en-US" sz="2800" dirty="0" err="1" smtClean="0"/>
              <a:t>berganda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biasa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11,000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km²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kawasan</a:t>
            </a:r>
            <a:r>
              <a:rPr lang="en-US" sz="2800" dirty="0" smtClean="0"/>
              <a:t> </a:t>
            </a:r>
            <a:r>
              <a:rPr lang="en-US" sz="2800" dirty="0" err="1" smtClean="0"/>
              <a:t>penangkapan</a:t>
            </a:r>
            <a:r>
              <a:rPr lang="en-US" sz="2800" dirty="0" smtClean="0"/>
              <a:t> </a:t>
            </a:r>
            <a:r>
              <a:rPr lang="en-US" sz="2800" dirty="0" err="1" smtClean="0"/>
              <a:t>udang</a:t>
            </a:r>
            <a:r>
              <a:rPr lang="en-US" sz="2800" dirty="0" smtClean="0"/>
              <a:t> </a:t>
            </a:r>
            <a:r>
              <a:rPr lang="en-US" sz="2800" dirty="0" err="1" smtClean="0"/>
              <a:t>ditutup</a:t>
            </a:r>
            <a:r>
              <a:rPr lang="en-US" sz="2800" dirty="0" smtClean="0"/>
              <a:t> </a:t>
            </a:r>
            <a:r>
              <a:rPr lang="en-US" sz="2800" dirty="0" err="1" smtClean="0"/>
              <a:t>kerana</a:t>
            </a:r>
            <a:r>
              <a:rPr lang="en-US" sz="2800" dirty="0" smtClean="0"/>
              <a:t> </a:t>
            </a:r>
            <a:r>
              <a:rPr lang="en-US" sz="2800" dirty="0" err="1" smtClean="0"/>
              <a:t>tarballs</a:t>
            </a:r>
            <a:r>
              <a:rPr lang="en-US" sz="2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 </a:t>
            </a:r>
            <a:r>
              <a:rPr lang="en-US" sz="2800" dirty="0" err="1" smtClean="0"/>
              <a:t>Pada</a:t>
            </a:r>
            <a:r>
              <a:rPr lang="en-US" sz="2800" dirty="0" smtClean="0"/>
              <a:t> 9 </a:t>
            </a:r>
            <a:r>
              <a:rPr lang="en-US" sz="2800" dirty="0" err="1" smtClean="0"/>
              <a:t>Julai</a:t>
            </a:r>
            <a:r>
              <a:rPr lang="en-US" sz="2800" dirty="0" smtClean="0"/>
              <a:t> 2011 </a:t>
            </a:r>
            <a:r>
              <a:rPr lang="en-US" sz="2800" dirty="0" err="1" smtClean="0"/>
              <a:t>dianggarkan</a:t>
            </a:r>
            <a:r>
              <a:rPr lang="en-US" sz="2800" dirty="0" smtClean="0"/>
              <a:t> 790 kilometer </a:t>
            </a:r>
            <a:r>
              <a:rPr lang="en-US" sz="2800" dirty="0" err="1" smtClean="0"/>
              <a:t>kawasan</a:t>
            </a:r>
            <a:r>
              <a:rPr lang="en-US" sz="2800" dirty="0" smtClean="0"/>
              <a:t> </a:t>
            </a:r>
            <a:r>
              <a:rPr lang="en-US" sz="2800" dirty="0" err="1" smtClean="0"/>
              <a:t>pantai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Louisiana, Mississippi, Alabama </a:t>
            </a:r>
            <a:r>
              <a:rPr lang="en-US" sz="2800" dirty="0" err="1" smtClean="0"/>
              <a:t>dan</a:t>
            </a:r>
            <a:r>
              <a:rPr lang="en-US" sz="2800" dirty="0" smtClean="0"/>
              <a:t> Florida 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dicemari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tumpahan</a:t>
            </a:r>
            <a:r>
              <a:rPr lang="en-US" sz="2800" dirty="0" smtClean="0"/>
              <a:t> </a:t>
            </a:r>
            <a:r>
              <a:rPr lang="en-US" sz="2800" dirty="0" err="1" smtClean="0"/>
              <a:t>minyak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Tumpahan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Minyak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BP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8" name="Picture 10" descr="http://t3.gstatic.com/images?q=tbn:ANd9GcQVWnHH1CsNg3dMtlDzOsnsz7cpM8ixD2QRZmOR5_BIFO6iYnbF"/>
          <p:cNvPicPr>
            <a:picLocks noChangeAspect="1" noChangeArrowheads="1"/>
          </p:cNvPicPr>
          <p:nvPr/>
        </p:nvPicPr>
        <p:blipFill>
          <a:blip r:embed="rId4" cstate="print"/>
          <a:srcRect r="28680"/>
          <a:stretch>
            <a:fillRect/>
          </a:stretch>
        </p:blipFill>
        <p:spPr bwMode="auto">
          <a:xfrm>
            <a:off x="0" y="0"/>
            <a:ext cx="2928926" cy="2214554"/>
          </a:xfrm>
          <a:prstGeom prst="rect">
            <a:avLst/>
          </a:prstGeom>
          <a:noFill/>
        </p:spPr>
      </p:pic>
      <p:pic>
        <p:nvPicPr>
          <p:cNvPr id="273420" name="Picture 12" descr="http://t1.gstatic.com/images?q=tbn:ANd9GcST9S_3HynLbhtsVpGrku7_0T82qRatGaiNcddQ6ly6kYGQNFT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3357554" cy="2214554"/>
          </a:xfrm>
          <a:prstGeom prst="rect">
            <a:avLst/>
          </a:prstGeom>
          <a:noFill/>
        </p:spPr>
      </p:pic>
      <p:pic>
        <p:nvPicPr>
          <p:cNvPr id="273424" name="Picture 16" descr="http://t1.gstatic.com/images?q=tbn:ANd9GcRvvl9fybYKkNh2r_W3fBdvCQDUH8tB-oEVVRBZK9qw_sYSRyRf1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14554"/>
            <a:ext cx="2928926" cy="2143140"/>
          </a:xfrm>
          <a:prstGeom prst="rect">
            <a:avLst/>
          </a:prstGeom>
          <a:noFill/>
        </p:spPr>
      </p:pic>
      <p:pic>
        <p:nvPicPr>
          <p:cNvPr id="273426" name="Picture 18" descr="http://t1.gstatic.com/images?q=tbn:ANd9GcTW9xvPNl7-JxS66FjQ6y37aNAF5YhWzgSHMX7nxBqJHXWD27t5Lg"/>
          <p:cNvPicPr>
            <a:picLocks noChangeAspect="1" noChangeArrowheads="1"/>
          </p:cNvPicPr>
          <p:nvPr/>
        </p:nvPicPr>
        <p:blipFill>
          <a:blip r:embed="rId7" cstate="print"/>
          <a:srcRect t="11250" b="13749"/>
          <a:stretch>
            <a:fillRect/>
          </a:stretch>
        </p:blipFill>
        <p:spPr bwMode="auto">
          <a:xfrm>
            <a:off x="2928926" y="2214554"/>
            <a:ext cx="2928958" cy="2143140"/>
          </a:xfrm>
          <a:prstGeom prst="rect">
            <a:avLst/>
          </a:prstGeom>
          <a:noFill/>
        </p:spPr>
      </p:pic>
      <p:pic>
        <p:nvPicPr>
          <p:cNvPr id="273428" name="Picture 20" descr="http://2.bp.blogspot.com/_arnGuiBzqac/TKULWtfx8nI/AAAAAAAAAAk/W7NN62L5PO4/s1600/oil+spi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0"/>
            <a:ext cx="3143272" cy="2286016"/>
          </a:xfrm>
          <a:prstGeom prst="rect">
            <a:avLst/>
          </a:prstGeom>
          <a:noFill/>
        </p:spPr>
      </p:pic>
      <p:pic>
        <p:nvPicPr>
          <p:cNvPr id="273430" name="Picture 22" descr="http://t3.gstatic.com/images?q=tbn:ANd9GcScuim9eI9W8DcWzDvluwTgfZqEs2-MCybPMff2q-Wxadd2q2q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214554"/>
            <a:ext cx="3286116" cy="2143142"/>
          </a:xfrm>
          <a:prstGeom prst="rect">
            <a:avLst/>
          </a:prstGeom>
          <a:noFill/>
        </p:spPr>
      </p:pic>
      <p:pic>
        <p:nvPicPr>
          <p:cNvPr id="273432" name="Picture 24" descr="http://t3.gstatic.com/images?q=tbn:ANd9GcSJJS9PLNdTnnIfyfuXJ-E17RrRnbdtazDfMFZg_SII1kjrgaq7E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62449"/>
            <a:ext cx="1828800" cy="2495551"/>
          </a:xfrm>
          <a:prstGeom prst="rect">
            <a:avLst/>
          </a:prstGeom>
          <a:noFill/>
        </p:spPr>
      </p:pic>
      <p:pic>
        <p:nvPicPr>
          <p:cNvPr id="273434" name="Picture 26" descr="http://t0.gstatic.com/images?q=tbn:ANd9GcR7BsUjhe3g6vAihmeQE5NRlx03imB3C5r0Lpwny2cWVnpEJP-Da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85918" y="4357694"/>
            <a:ext cx="3759453" cy="2500306"/>
          </a:xfrm>
          <a:prstGeom prst="rect">
            <a:avLst/>
          </a:prstGeom>
          <a:noFill/>
        </p:spPr>
      </p:pic>
      <p:pic>
        <p:nvPicPr>
          <p:cNvPr id="273436" name="Picture 28" descr="http://t3.gstatic.com/images?q=tbn:ANd9GcTSo0_g7lyO3JFcdJS7yvg_H1NM62E0QLALCi-di0O0sJFH8XQ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0694" y="4286256"/>
            <a:ext cx="3643306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142984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Kaedah</a:t>
            </a:r>
            <a:r>
              <a:rPr lang="en-US" sz="2800" dirty="0" smtClean="0"/>
              <a:t> </a:t>
            </a:r>
            <a:r>
              <a:rPr lang="en-US" sz="2800" dirty="0" err="1" smtClean="0"/>
              <a:t>menangani</a:t>
            </a:r>
            <a:r>
              <a:rPr lang="en-US" sz="2800" dirty="0" smtClean="0"/>
              <a:t> </a:t>
            </a:r>
            <a:r>
              <a:rPr lang="en-US" sz="2800" dirty="0" err="1" smtClean="0"/>
              <a:t>tumpahan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Skimmer 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Oil boom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Anchored barriers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Sand-filled barricades </a:t>
            </a:r>
            <a:r>
              <a:rPr lang="en-US" sz="2800" dirty="0" err="1" smtClean="0"/>
              <a:t>sepanjang</a:t>
            </a:r>
            <a:r>
              <a:rPr lang="en-US" sz="2800" dirty="0" smtClean="0"/>
              <a:t> </a:t>
            </a:r>
            <a:r>
              <a:rPr lang="en-US" sz="2800" dirty="0" err="1" smtClean="0"/>
              <a:t>pantai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Dispersants 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3777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Kajian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Tumpahan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Minyak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BP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7266" name="Picture 2" descr="http://upload.wikimedia.org/wikipedia/commons/thumb/c/c9/Oil_containment_boom.jpg/220px-Oil_containment_b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00504"/>
            <a:ext cx="3000365" cy="2857497"/>
          </a:xfrm>
          <a:prstGeom prst="rect">
            <a:avLst/>
          </a:prstGeom>
          <a:noFill/>
        </p:spPr>
      </p:pic>
      <p:pic>
        <p:nvPicPr>
          <p:cNvPr id="267268" name="Picture 4" descr="A large four propeller airplane spraying liquid over oil-sheen 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3214711" cy="2857496"/>
          </a:xfrm>
          <a:prstGeom prst="rect">
            <a:avLst/>
          </a:prstGeom>
          <a:noFill/>
        </p:spPr>
      </p:pic>
      <p:pic>
        <p:nvPicPr>
          <p:cNvPr id="267270" name="Picture 6" descr="Men in hard hats standing near water next to large pile of bundled large yellow deflated rubber tubing"/>
          <p:cNvPicPr>
            <a:picLocks noChangeAspect="1" noChangeArrowheads="1"/>
          </p:cNvPicPr>
          <p:nvPr/>
        </p:nvPicPr>
        <p:blipFill>
          <a:blip r:embed="rId6" cstate="print"/>
          <a:srcRect l="23636"/>
          <a:stretch>
            <a:fillRect/>
          </a:stretch>
        </p:blipFill>
        <p:spPr bwMode="auto">
          <a:xfrm>
            <a:off x="6143604" y="4000504"/>
            <a:ext cx="3000396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78605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Q &amp; A ?</a:t>
            </a:r>
            <a:endParaRPr lang="en-US" sz="4000" b="1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381000" y="714356"/>
          <a:ext cx="84582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71414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Pencemaran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MY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85720" y="883730"/>
          <a:ext cx="8501122" cy="583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4290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Jenis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Pencemaran</a:t>
            </a:r>
            <a:r>
              <a:rPr lang="en-US" sz="3600" b="1" dirty="0" smtClean="0"/>
              <a:t> Marin (</a:t>
            </a:r>
            <a:r>
              <a:rPr lang="en-US" sz="3600" b="1" dirty="0" err="1" smtClean="0"/>
              <a:t>Daratan</a:t>
            </a:r>
            <a:r>
              <a:rPr lang="en-US" sz="3600" b="1" dirty="0" smtClean="0"/>
              <a:t>)</a:t>
            </a:r>
            <a:endParaRPr lang="en-MY" sz="36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0695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5 -7.40741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spd="-100000" fill="hold"/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spd="-100000" fill="hold"/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653 -7.40741E-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spd="-100000" fill="hold"/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/>
            </a:gs>
            <a:gs pos="9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85720" y="857232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1414"/>
            <a:ext cx="907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Pencemaran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Marin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 descr="C:\Lord Rio\KTM\Bunga Kelana 3 JAS Johor Gambar\Galeri\bk3 013.jpg"/>
          <p:cNvPicPr>
            <a:picLocks noChangeAspect="1" noChangeArrowheads="1"/>
          </p:cNvPicPr>
          <p:nvPr/>
        </p:nvPicPr>
        <p:blipFill>
          <a:blip r:embed="rId8" cstate="print"/>
          <a:srcRect b="37344"/>
          <a:stretch>
            <a:fillRect/>
          </a:stretch>
        </p:blipFill>
        <p:spPr bwMode="auto">
          <a:xfrm>
            <a:off x="357158" y="4429132"/>
            <a:ext cx="2928958" cy="1984216"/>
          </a:xfrm>
          <a:prstGeom prst="rect">
            <a:avLst/>
          </a:prstGeom>
          <a:noFill/>
        </p:spPr>
      </p:pic>
      <p:pic>
        <p:nvPicPr>
          <p:cNvPr id="6" name="Picture 2" descr="mv intan 001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l="31726" t="16141"/>
          <a:stretch>
            <a:fillRect/>
          </a:stretch>
        </p:blipFill>
        <p:spPr bwMode="auto">
          <a:xfrm>
            <a:off x="357158" y="1534474"/>
            <a:ext cx="2928958" cy="20670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55BC73E-CD31-4BF5-B1C5-4A4ACAA7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7446473B-C5F4-406F-AC14-BD4F036A6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396B8186-5A51-43CF-804C-BC101821A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48EDEDC3-1590-451D-A055-5F7567D6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4348" y="21429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Pencemaran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Dari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Aktiviti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Perkapalan</a:t>
            </a:r>
            <a:endParaRPr kumimoji="0" lang="en-MY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5720" y="1500174"/>
            <a:ext cx="8572560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Bilges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minyak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, air,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kumbahan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akibat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kebocoran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Slop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sisa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minyak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, air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tangki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kargo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minyak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cecair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Sludge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Enapcemar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sisa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pemendapan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   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aktiviti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desludging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sedimentasi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Pencucian</a:t>
            </a:r>
            <a:r>
              <a:rPr lang="en-US" sz="2800" dirty="0" smtClean="0"/>
              <a:t> -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air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sisa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tangki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kargo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dek</a:t>
            </a:r>
            <a:r>
              <a:rPr lang="en-US" sz="2800" dirty="0" smtClean="0"/>
              <a:t> </a:t>
            </a:r>
            <a:r>
              <a:rPr lang="en-US" sz="2800" dirty="0" err="1" smtClean="0"/>
              <a:t>kapal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Cooling Water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sisa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cooling water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enjin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/>
              <a:t> 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generator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Ballast Water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Minyak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minyak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diesel,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minyak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enjin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minyak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pelincir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MY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http://2.bp.blogspot.com/_HVCdiXZD1NM/TRkLMFTIEZI/AAAAAAAAAEQ/3VBd7lhxlUc/s400/Bil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000660" cy="2648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57884" y="928670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Bilges</a:t>
            </a:r>
            <a:endParaRPr lang="en-MY" sz="3200" dirty="0"/>
          </a:p>
        </p:txBody>
      </p:sp>
      <p:sp>
        <p:nvSpPr>
          <p:cNvPr id="8" name="Rectangle 7"/>
          <p:cNvSpPr/>
          <p:nvPr/>
        </p:nvSpPr>
        <p:spPr>
          <a:xfrm>
            <a:off x="2428860" y="421481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Slop</a:t>
            </a:r>
            <a:endParaRPr lang="en-MY" sz="3200" dirty="0"/>
          </a:p>
        </p:txBody>
      </p:sp>
      <p:graphicFrame>
        <p:nvGraphicFramePr>
          <p:cNvPr id="124935" name="Object 4"/>
          <p:cNvGraphicFramePr>
            <a:graphicFrameLocks noChangeAspect="1"/>
          </p:cNvGraphicFramePr>
          <p:nvPr/>
        </p:nvGraphicFramePr>
        <p:xfrm>
          <a:off x="4214810" y="3214686"/>
          <a:ext cx="4405322" cy="3041770"/>
        </p:xfrm>
        <a:graphic>
          <a:graphicData uri="http://schemas.openxmlformats.org/presentationml/2006/ole">
            <p:oleObj spid="_x0000_s124935" name="Bitmap Image" r:id="rId4" imgW="9371429" imgH="6563641" progId="PBrush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iavridisgroup.gr/UserFiles/shenzhen%20liwanjia/li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9127"/>
            <a:ext cx="4929222" cy="307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214546" y="1357298"/>
            <a:ext cx="1295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/>
              <a:t>Sludge</a:t>
            </a:r>
            <a:endParaRPr lang="en-MY" sz="3200" dirty="0"/>
          </a:p>
        </p:txBody>
      </p:sp>
      <p:pic>
        <p:nvPicPr>
          <p:cNvPr id="6" name="Picture 2" descr="File:Ship pumping ballast 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7" y="3429000"/>
            <a:ext cx="4357721" cy="290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072066" y="4429132"/>
            <a:ext cx="187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Pencucian</a:t>
            </a:r>
            <a:endParaRPr lang="en-MY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826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124390-EE8C-4407-BF47-EEB86FA76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TS010338268</Template>
  <TotalTime>1746</TotalTime>
  <Words>551</Words>
  <Application>Microsoft Office PowerPoint</Application>
  <PresentationFormat>On-screen Show (4:3)</PresentationFormat>
  <Paragraphs>142</Paragraphs>
  <Slides>34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TS010338268</vt:lpstr>
      <vt:lpstr>3_Office Theme</vt:lpstr>
      <vt:lpstr>5_Office Theme</vt:lpstr>
      <vt:lpstr>6_Office Theme</vt:lpstr>
      <vt:lpstr>13_Office Theme</vt:lpstr>
      <vt:lpstr>14_Office Theme</vt:lpstr>
      <vt:lpstr>17_Office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Aiza Azman</dc:creator>
  <cp:lastModifiedBy>Aiza Azman</cp:lastModifiedBy>
  <cp:revision>92</cp:revision>
  <dcterms:created xsi:type="dcterms:W3CDTF">2011-11-26T15:57:35Z</dcterms:created>
  <dcterms:modified xsi:type="dcterms:W3CDTF">2011-11-28T18:11:48Z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TC103382689990</vt:lpwstr>
  </property>
</Properties>
</file>